
<file path=[Content_Types].xml><?xml version="1.0" encoding="utf-8"?>
<Types xmlns="http://schemas.openxmlformats.org/package/2006/content-types">
  <Default Extension="jpeg" ContentType="image/jpeg"/>
  <Default Extension="mkv" ContentType="video/unknown"/>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696" r:id="rId4"/>
  </p:sldMasterIdLst>
  <p:sldIdLst>
    <p:sldId id="520" r:id="rId5"/>
    <p:sldId id="815" r:id="rId6"/>
    <p:sldId id="820" r:id="rId7"/>
    <p:sldId id="819" r:id="rId8"/>
    <p:sldId id="817" r:id="rId9"/>
    <p:sldId id="818" r:id="rId10"/>
    <p:sldId id="262" r:id="rId11"/>
    <p:sldId id="328" r:id="rId12"/>
    <p:sldId id="786" r:id="rId13"/>
    <p:sldId id="336" r:id="rId14"/>
    <p:sldId id="821" r:id="rId15"/>
    <p:sldId id="337" r:id="rId16"/>
    <p:sldId id="339" r:id="rId17"/>
    <p:sldId id="277" r:id="rId18"/>
    <p:sldId id="280" r:id="rId19"/>
    <p:sldId id="867" r:id="rId20"/>
    <p:sldId id="806" r:id="rId21"/>
    <p:sldId id="868" r:id="rId22"/>
    <p:sldId id="531" r:id="rId23"/>
    <p:sldId id="787" r:id="rId24"/>
    <p:sldId id="870" r:id="rId25"/>
    <p:sldId id="348" r:id="rId26"/>
    <p:sldId id="350" r:id="rId27"/>
    <p:sldId id="309" r:id="rId28"/>
    <p:sldId id="828" r:id="rId29"/>
    <p:sldId id="537" r:id="rId30"/>
    <p:sldId id="549" r:id="rId31"/>
    <p:sldId id="548" r:id="rId32"/>
    <p:sldId id="871" r:id="rId33"/>
    <p:sldId id="300" r:id="rId34"/>
    <p:sldId id="303" r:id="rId35"/>
    <p:sldId id="304" r:id="rId36"/>
    <p:sldId id="308" r:id="rId37"/>
    <p:sldId id="592" r:id="rId38"/>
    <p:sldId id="593" r:id="rId39"/>
    <p:sldId id="342" r:id="rId40"/>
    <p:sldId id="635" r:id="rId41"/>
    <p:sldId id="314" r:id="rId42"/>
    <p:sldId id="313" r:id="rId43"/>
    <p:sldId id="312" r:id="rId44"/>
    <p:sldId id="316" r:id="rId45"/>
    <p:sldId id="343" r:id="rId46"/>
    <p:sldId id="346" r:id="rId47"/>
    <p:sldId id="566" r:id="rId48"/>
    <p:sldId id="872" r:id="rId49"/>
    <p:sldId id="347" r:id="rId50"/>
    <p:sldId id="598" r:id="rId51"/>
    <p:sldId id="860" r:id="rId52"/>
    <p:sldId id="859" r:id="rId53"/>
    <p:sldId id="1012" r:id="rId54"/>
    <p:sldId id="320" r:id="rId55"/>
    <p:sldId id="319" r:id="rId56"/>
    <p:sldId id="1013" r:id="rId57"/>
    <p:sldId id="51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0000"/>
    <a:srgbClr val="FF6600"/>
    <a:srgbClr val="25A7FF"/>
    <a:srgbClr val="0099FF"/>
    <a:srgbClr val="D3AC67"/>
    <a:srgbClr val="F60000"/>
    <a:srgbClr val="B3773B"/>
    <a:srgbClr val="FFD14F"/>
    <a:srgbClr val="0097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00155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194734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474082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006745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813271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882610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8399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32039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261157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606857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82770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240635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866712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189704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325841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9660386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690266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5248952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61303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501225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290717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706163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954083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397226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2762658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713060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158451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CB949187-1858-45E5-9D8F-2503727593C6}" type="datetimeFigureOut">
              <a:rPr lang="en-GB" smtClean="0"/>
              <a:t>11/11/2023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EF27D-47D7-4757-8807-3A82312D536A}" type="slidenum">
              <a:rPr lang="en-GB" smtClean="0"/>
              <a:t>‹#›</a:t>
            </a:fld>
            <a:endParaRPr lang="en-GB"/>
          </a:p>
        </p:txBody>
      </p:sp>
    </p:spTree>
    <p:extLst>
      <p:ext uri="{BB962C8B-B14F-4D97-AF65-F5344CB8AC3E}">
        <p14:creationId xmlns:p14="http://schemas.microsoft.com/office/powerpoint/2010/main" val="18060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B949187-1858-45E5-9D8F-2503727593C6}" type="datetimeFigureOut">
              <a:rPr lang="en-GB" smtClean="0"/>
              <a:t>11/11/2023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EF27D-47D7-4757-8807-3A82312D536A}" type="slidenum">
              <a:rPr lang="en-GB" smtClean="0"/>
              <a:t>‹#›</a:t>
            </a:fld>
            <a:endParaRPr lang="en-GB"/>
          </a:p>
        </p:txBody>
      </p:sp>
    </p:spTree>
    <p:extLst>
      <p:ext uri="{BB962C8B-B14F-4D97-AF65-F5344CB8AC3E}">
        <p14:creationId xmlns:p14="http://schemas.microsoft.com/office/powerpoint/2010/main" val="407194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949187-1858-45E5-9D8F-2503727593C6}" type="datetimeFigureOut">
              <a:rPr lang="en-GB" smtClean="0"/>
              <a:t>11/11/2023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EF27D-47D7-4757-8807-3A82312D536A}" type="slidenum">
              <a:rPr lang="en-GB" smtClean="0"/>
              <a:t>‹#›</a:t>
            </a:fld>
            <a:endParaRPr lang="en-GB"/>
          </a:p>
        </p:txBody>
      </p:sp>
    </p:spTree>
    <p:extLst>
      <p:ext uri="{BB962C8B-B14F-4D97-AF65-F5344CB8AC3E}">
        <p14:creationId xmlns:p14="http://schemas.microsoft.com/office/powerpoint/2010/main" val="255022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CB949187-1858-45E5-9D8F-2503727593C6}" type="datetimeFigureOut">
              <a:rPr lang="en-GB" smtClean="0"/>
              <a:t>11/11/2023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EF27D-47D7-4757-8807-3A82312D536A}" type="slidenum">
              <a:rPr lang="en-GB" smtClean="0"/>
              <a:t>‹#›</a:t>
            </a:fld>
            <a:endParaRPr lang="en-GB"/>
          </a:p>
        </p:txBody>
      </p:sp>
    </p:spTree>
    <p:extLst>
      <p:ext uri="{BB962C8B-B14F-4D97-AF65-F5344CB8AC3E}">
        <p14:creationId xmlns:p14="http://schemas.microsoft.com/office/powerpoint/2010/main" val="81663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CB949187-1858-45E5-9D8F-2503727593C6}" type="datetimeFigureOut">
              <a:rPr lang="en-GB" smtClean="0"/>
              <a:t>11/11/2023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1DEF27D-47D7-4757-8807-3A82312D536A}" type="slidenum">
              <a:rPr lang="en-GB" smtClean="0"/>
              <a:t>‹#›</a:t>
            </a:fld>
            <a:endParaRPr lang="en-GB"/>
          </a:p>
        </p:txBody>
      </p:sp>
    </p:spTree>
    <p:extLst>
      <p:ext uri="{BB962C8B-B14F-4D97-AF65-F5344CB8AC3E}">
        <p14:creationId xmlns:p14="http://schemas.microsoft.com/office/powerpoint/2010/main" val="4167318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CB949187-1858-45E5-9D8F-2503727593C6}" type="datetimeFigureOut">
              <a:rPr lang="en-GB" smtClean="0"/>
              <a:t>11/11/2023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1DEF27D-47D7-4757-8807-3A82312D536A}" type="slidenum">
              <a:rPr lang="en-GB" smtClean="0"/>
              <a:t>‹#›</a:t>
            </a:fld>
            <a:endParaRPr lang="en-GB"/>
          </a:p>
        </p:txBody>
      </p:sp>
    </p:spTree>
    <p:extLst>
      <p:ext uri="{BB962C8B-B14F-4D97-AF65-F5344CB8AC3E}">
        <p14:creationId xmlns:p14="http://schemas.microsoft.com/office/powerpoint/2010/main" val="408382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156482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949187-1858-45E5-9D8F-2503727593C6}" type="datetimeFigureOut">
              <a:rPr lang="en-GB" smtClean="0"/>
              <a:t>11/11/2023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1DEF27D-47D7-4757-8807-3A82312D536A}" type="slidenum">
              <a:rPr lang="en-GB" smtClean="0"/>
              <a:t>‹#›</a:t>
            </a:fld>
            <a:endParaRPr lang="en-GB"/>
          </a:p>
        </p:txBody>
      </p:sp>
    </p:spTree>
    <p:extLst>
      <p:ext uri="{BB962C8B-B14F-4D97-AF65-F5344CB8AC3E}">
        <p14:creationId xmlns:p14="http://schemas.microsoft.com/office/powerpoint/2010/main" val="88304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949187-1858-45E5-9D8F-2503727593C6}" type="datetimeFigureOut">
              <a:rPr lang="en-GB" smtClean="0"/>
              <a:t>11/11/2023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EF27D-47D7-4757-8807-3A82312D536A}" type="slidenum">
              <a:rPr lang="en-GB" smtClean="0"/>
              <a:t>‹#›</a:t>
            </a:fld>
            <a:endParaRPr lang="en-GB"/>
          </a:p>
        </p:txBody>
      </p:sp>
    </p:spTree>
    <p:extLst>
      <p:ext uri="{BB962C8B-B14F-4D97-AF65-F5344CB8AC3E}">
        <p14:creationId xmlns:p14="http://schemas.microsoft.com/office/powerpoint/2010/main" val="227292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949187-1858-45E5-9D8F-2503727593C6}" type="datetimeFigureOut">
              <a:rPr lang="en-GB" smtClean="0"/>
              <a:t>11/11/2023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1DEF27D-47D7-4757-8807-3A82312D536A}" type="slidenum">
              <a:rPr lang="en-GB" smtClean="0"/>
              <a:t>‹#›</a:t>
            </a:fld>
            <a:endParaRPr lang="en-GB"/>
          </a:p>
        </p:txBody>
      </p:sp>
    </p:spTree>
    <p:extLst>
      <p:ext uri="{BB962C8B-B14F-4D97-AF65-F5344CB8AC3E}">
        <p14:creationId xmlns:p14="http://schemas.microsoft.com/office/powerpoint/2010/main" val="391496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B949187-1858-45E5-9D8F-2503727593C6}" type="datetimeFigureOut">
              <a:rPr lang="en-GB" smtClean="0"/>
              <a:t>11/11/2023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EF27D-47D7-4757-8807-3A82312D536A}" type="slidenum">
              <a:rPr lang="en-GB" smtClean="0"/>
              <a:t>‹#›</a:t>
            </a:fld>
            <a:endParaRPr lang="en-GB"/>
          </a:p>
        </p:txBody>
      </p:sp>
    </p:spTree>
    <p:extLst>
      <p:ext uri="{BB962C8B-B14F-4D97-AF65-F5344CB8AC3E}">
        <p14:creationId xmlns:p14="http://schemas.microsoft.com/office/powerpoint/2010/main" val="206959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B949187-1858-45E5-9D8F-2503727593C6}" type="datetimeFigureOut">
              <a:rPr lang="en-GB" smtClean="0"/>
              <a:t>11/11/2023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1DEF27D-47D7-4757-8807-3A82312D536A}" type="slidenum">
              <a:rPr lang="en-GB" smtClean="0"/>
              <a:t>‹#›</a:t>
            </a:fld>
            <a:endParaRPr lang="en-GB"/>
          </a:p>
        </p:txBody>
      </p:sp>
    </p:spTree>
    <p:extLst>
      <p:ext uri="{BB962C8B-B14F-4D97-AF65-F5344CB8AC3E}">
        <p14:creationId xmlns:p14="http://schemas.microsoft.com/office/powerpoint/2010/main" val="378049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949833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84162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30222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306280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11/11/2023</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80987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2393630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2748355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11/11/2023</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14808960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949187-1858-45E5-9D8F-2503727593C6}" type="datetimeFigureOut">
              <a:rPr lang="en-GB" smtClean="0"/>
              <a:t>11/11/2023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DEF27D-47D7-4757-8807-3A82312D536A}" type="slidenum">
              <a:rPr lang="en-GB" smtClean="0"/>
              <a:t>‹#›</a:t>
            </a:fld>
            <a:endParaRPr lang="en-GB"/>
          </a:p>
        </p:txBody>
      </p:sp>
    </p:spTree>
    <p:extLst>
      <p:ext uri="{BB962C8B-B14F-4D97-AF65-F5344CB8AC3E}">
        <p14:creationId xmlns:p14="http://schemas.microsoft.com/office/powerpoint/2010/main" val="141542590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7.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kv"/><Relationship Id="rId1" Type="http://schemas.openxmlformats.org/officeDocument/2006/relationships/video" Target="NULL"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3"/><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kv"/><Relationship Id="rId1" Type="http://schemas.microsoft.com/office/2007/relationships/media" Target="../media/media5.mkv"/><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1.png"/><Relationship Id="rId10" Type="http://schemas.microsoft.com/office/2007/relationships/hdphoto" Target="../media/hdphoto5.wdp"/><Relationship Id="rId4" Type="http://schemas.openxmlformats.org/officeDocument/2006/relationships/image" Target="../media/image20.png"/><Relationship Id="rId9"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D7FA7723-EC9F-BADA-3C80-DE2EE0D513DF}"/>
              </a:ext>
            </a:extLst>
          </p:cNvPr>
          <p:cNvPicPr>
            <a:picLocks noChangeAspect="1"/>
          </p:cNvPicPr>
          <p:nvPr/>
        </p:nvPicPr>
        <p:blipFill>
          <a:blip r:embed="rId2"/>
          <a:stretch>
            <a:fillRect/>
          </a:stretch>
        </p:blipFill>
        <p:spPr>
          <a:xfrm>
            <a:off x="0" y="0"/>
            <a:ext cx="12190476" cy="6879604"/>
          </a:xfrm>
          <a:prstGeom prst="rect">
            <a:avLst/>
          </a:prstGeom>
        </p:spPr>
      </p:pic>
      <p:sp>
        <p:nvSpPr>
          <p:cNvPr id="5" name="Rectangle 4">
            <a:extLst>
              <a:ext uri="{FF2B5EF4-FFF2-40B4-BE49-F238E27FC236}">
                <a16:creationId xmlns:a16="http://schemas.microsoft.com/office/drawing/2014/main" id="{7B9A05A6-11EF-C05B-E215-39EFCB8F872F}"/>
              </a:ext>
            </a:extLst>
          </p:cNvPr>
          <p:cNvSpPr/>
          <p:nvPr/>
        </p:nvSpPr>
        <p:spPr>
          <a:xfrm>
            <a:off x="2183363" y="542333"/>
            <a:ext cx="8451979" cy="1569660"/>
          </a:xfrm>
          <a:prstGeom prst="rect">
            <a:avLst/>
          </a:prstGeom>
          <a:noFill/>
        </p:spPr>
        <p:txBody>
          <a:bodyPr wrap="square" lIns="91440" tIns="45720" rIns="91440" bIns="45720">
            <a:spAutoFit/>
          </a:bodyPr>
          <a:lstStyle/>
          <a:p>
            <a:r>
              <a:rPr lang="en-US" sz="9600" b="1" cap="none" spc="0" dirty="0">
                <a:ln w="9525">
                  <a:solidFill>
                    <a:schemeClr val="bg1"/>
                  </a:solidFill>
                  <a:prstDash val="solid"/>
                </a:ln>
                <a:solidFill>
                  <a:srgbClr val="D20000"/>
                </a:solidFill>
                <a:effectLst>
                  <a:outerShdw blurRad="12700" dist="38100" dir="2700000" algn="tl" rotWithShape="0">
                    <a:schemeClr val="bg1">
                      <a:lumMod val="50000"/>
                    </a:schemeClr>
                  </a:outerShdw>
                </a:effectLst>
                <a:latin typeface="Fave Script Bold Pro" pitchFamily="2" charset="0"/>
              </a:rPr>
              <a:t>Sunday </a:t>
            </a:r>
            <a:r>
              <a:rPr lang="en-US" sz="9600" b="1" cap="none" spc="0" dirty="0">
                <a:ln w="9525">
                  <a:solidFill>
                    <a:schemeClr val="bg1"/>
                  </a:solidFill>
                  <a:prstDash val="solid"/>
                </a:ln>
                <a:solidFill>
                  <a:srgbClr val="D20000"/>
                </a:solidFill>
                <a:effectLst>
                  <a:outerShdw blurRad="38100" dist="38100" dir="2700000" algn="tl">
                    <a:srgbClr val="000000">
                      <a:alpha val="43137"/>
                    </a:srgbClr>
                  </a:outerShdw>
                </a:effectLst>
                <a:latin typeface="Fave Script Bold Pro" pitchFamily="2" charset="0"/>
              </a:rPr>
              <a:t>12th </a:t>
            </a:r>
            <a:r>
              <a:rPr lang="en-US" sz="9600" b="1" dirty="0">
                <a:ln w="9525">
                  <a:solidFill>
                    <a:schemeClr val="bg1"/>
                  </a:solidFill>
                  <a:prstDash val="solid"/>
                </a:ln>
                <a:solidFill>
                  <a:srgbClr val="D20000"/>
                </a:solidFill>
                <a:effectLst>
                  <a:outerShdw blurRad="38100" dist="38100" dir="2700000" algn="tl">
                    <a:srgbClr val="000000">
                      <a:alpha val="43137"/>
                    </a:srgbClr>
                  </a:outerShdw>
                </a:effectLst>
                <a:latin typeface="Fave Script Bold Pro" pitchFamily="2" charset="0"/>
              </a:rPr>
              <a:t>  November</a:t>
            </a:r>
          </a:p>
        </p:txBody>
      </p:sp>
      <p:sp>
        <p:nvSpPr>
          <p:cNvPr id="4" name="Rectangle 3">
            <a:extLst>
              <a:ext uri="{FF2B5EF4-FFF2-40B4-BE49-F238E27FC236}">
                <a16:creationId xmlns:a16="http://schemas.microsoft.com/office/drawing/2014/main" id="{73E2DE1F-AD12-F9F3-E406-52006BF11179}"/>
              </a:ext>
            </a:extLst>
          </p:cNvPr>
          <p:cNvSpPr/>
          <p:nvPr/>
        </p:nvSpPr>
        <p:spPr>
          <a:xfrm>
            <a:off x="775929" y="4223985"/>
            <a:ext cx="10638618" cy="1446550"/>
          </a:xfrm>
          <a:prstGeom prst="rect">
            <a:avLst/>
          </a:prstGeom>
          <a:noFill/>
        </p:spPr>
        <p:txBody>
          <a:bodyPr wrap="none" lIns="91440" tIns="45720" rIns="91440" bIns="45720">
            <a:spAutoFit/>
          </a:bodyPr>
          <a:lstStyle/>
          <a:p>
            <a:pPr algn="ctr"/>
            <a:r>
              <a:rPr lang="en-US" sz="8800" b="1" cap="none" spc="0" dirty="0">
                <a:ln w="0"/>
                <a:solidFill>
                  <a:schemeClr val="bg1"/>
                </a:solidFill>
                <a:effectLst>
                  <a:outerShdw blurRad="38100" dist="19050" dir="2700000" algn="tl" rotWithShape="0">
                    <a:schemeClr val="dk1">
                      <a:alpha val="40000"/>
                    </a:schemeClr>
                  </a:outerShdw>
                </a:effectLst>
              </a:rPr>
              <a:t>Remembrance Sunday</a:t>
            </a:r>
          </a:p>
        </p:txBody>
      </p:sp>
    </p:spTree>
    <p:extLst>
      <p:ext uri="{BB962C8B-B14F-4D97-AF65-F5344CB8AC3E}">
        <p14:creationId xmlns:p14="http://schemas.microsoft.com/office/powerpoint/2010/main" val="378241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6DFF1-3C04-4E90-81E0-A92B094A1E5E}"/>
              </a:ext>
            </a:extLst>
          </p:cNvPr>
          <p:cNvSpPr txBox="1"/>
          <p:nvPr/>
        </p:nvSpPr>
        <p:spPr>
          <a:xfrm>
            <a:off x="658793" y="642510"/>
            <a:ext cx="11061312" cy="5724644"/>
          </a:xfrm>
          <a:prstGeom prst="rect">
            <a:avLst/>
          </a:prstGeom>
          <a:noFill/>
        </p:spPr>
        <p:txBody>
          <a:bodyPr wrap="square">
            <a:spAutoFit/>
          </a:bodyPr>
          <a:lstStyle/>
          <a:p>
            <a:pPr algn="l">
              <a:lnSpc>
                <a:spcPct val="150000"/>
              </a:lnSpc>
            </a:pPr>
            <a:r>
              <a:rPr lang="en-GB" sz="4400" b="1" dirty="0">
                <a:solidFill>
                  <a:schemeClr val="accent4"/>
                </a:solidFill>
                <a:effectLst/>
                <a:latin typeface="Open Sans" panose="020B0606030504020204" pitchFamily="34" charset="0"/>
              </a:rPr>
              <a:t>All   </a:t>
            </a: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Most merciful God,</a:t>
            </a:r>
            <a:endPar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Father of our Lord Jesus Christ,</a:t>
            </a:r>
            <a:endPar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we confess that we have sinned</a:t>
            </a:r>
            <a:endPar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in thought, word and deed.</a:t>
            </a:r>
            <a:endPar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We have not loved you with our whole heart.</a:t>
            </a:r>
            <a:endPar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endParaRPr lang="en-GB" sz="3600" b="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939872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6DFF1-3C04-4E90-81E0-A92B094A1E5E}"/>
              </a:ext>
            </a:extLst>
          </p:cNvPr>
          <p:cNvSpPr txBox="1"/>
          <p:nvPr/>
        </p:nvSpPr>
        <p:spPr>
          <a:xfrm>
            <a:off x="793102" y="189419"/>
            <a:ext cx="11061312" cy="606018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We have not loved our neighbours </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as ourselves.</a:t>
            </a:r>
            <a:r>
              <a:rPr kumimoji="0" lang="en-GB" sz="3600" b="1"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In your mercy</a:t>
            </a:r>
            <a:endParaRPr kumimoji="0" lang="en-GB" sz="44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forgive what we have been,</a:t>
            </a:r>
            <a:endParaRPr kumimoji="0" lang="en-GB" sz="44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help us to amend what we are,</a:t>
            </a:r>
            <a:endParaRPr kumimoji="0" lang="en-GB" sz="44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and direct what we shall be;</a:t>
            </a:r>
            <a:endParaRPr kumimoji="0" lang="en-GB" sz="44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679451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6DFF1-3C04-4E90-81E0-A92B094A1E5E}"/>
              </a:ext>
            </a:extLst>
          </p:cNvPr>
          <p:cNvSpPr txBox="1"/>
          <p:nvPr/>
        </p:nvSpPr>
        <p:spPr>
          <a:xfrm>
            <a:off x="1071623" y="644668"/>
            <a:ext cx="9684776" cy="4028860"/>
          </a:xfrm>
          <a:prstGeom prst="rect">
            <a:avLst/>
          </a:prstGeom>
          <a:noFill/>
        </p:spPr>
        <p:txBody>
          <a:bodyPr wrap="square">
            <a:spAutoFit/>
          </a:bodyPr>
          <a:lstStyle/>
          <a:p>
            <a:pPr algn="l">
              <a:lnSpc>
                <a:spcPct val="150000"/>
              </a:lnSpc>
            </a:pP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that we may do justly,</a:t>
            </a:r>
            <a:endPar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love mercy,</a:t>
            </a:r>
            <a:endPar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and walk humbly with you, our God.</a:t>
            </a:r>
            <a:endPar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endPar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293837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F4784-ECD5-470F-8B89-D986955378E7}"/>
              </a:ext>
            </a:extLst>
          </p:cNvPr>
          <p:cNvSpPr txBox="1"/>
          <p:nvPr/>
        </p:nvSpPr>
        <p:spPr>
          <a:xfrm>
            <a:off x="647350" y="251869"/>
            <a:ext cx="10897300" cy="6432530"/>
          </a:xfrm>
          <a:prstGeom prst="rect">
            <a:avLst/>
          </a:prstGeom>
          <a:noFill/>
        </p:spPr>
        <p:txBody>
          <a:bodyPr wrap="square">
            <a:spAutoFit/>
          </a:bodyPr>
          <a:lstStyle/>
          <a:p>
            <a:pPr algn="l"/>
            <a:r>
              <a:rPr kumimoji="0" lang="en-GB" altLang="en-US" sz="4000" b="0" i="0" u="none" strike="noStrike" kern="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Almighty God</a:t>
            </a:r>
          </a:p>
          <a:p>
            <a:pPr marL="0" marR="0" lvl="0" indent="0" algn="l" defTabSz="914400" rtl="0" eaLnBrk="0" fontAlgn="base" latinLnBrk="0" hangingPunct="0">
              <a:lnSpc>
                <a:spcPct val="150000"/>
              </a:lnSpc>
              <a:spcBef>
                <a:spcPct val="20000"/>
              </a:spcBef>
              <a:spcAft>
                <a:spcPct val="0"/>
              </a:spcAft>
              <a:buClrTx/>
              <a:buSzTx/>
              <a:buFontTx/>
              <a:buNone/>
              <a:tabLst>
                <a:tab pos="1252538" algn="l"/>
              </a:tabLst>
              <a:defRPr/>
            </a:pPr>
            <a:r>
              <a:rPr kumimoji="0" lang="en-GB" altLang="en-US" sz="4000" b="0" i="0" u="none" strike="noStrike" kern="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Have mercy upon us</a:t>
            </a:r>
          </a:p>
          <a:p>
            <a:pPr marL="0" marR="0" lvl="0" indent="0" algn="l" defTabSz="914400" rtl="0" eaLnBrk="0" fontAlgn="base" latinLnBrk="0" hangingPunct="0">
              <a:lnSpc>
                <a:spcPct val="150000"/>
              </a:lnSpc>
              <a:spcBef>
                <a:spcPct val="20000"/>
              </a:spcBef>
              <a:spcAft>
                <a:spcPct val="0"/>
              </a:spcAft>
              <a:buClrTx/>
              <a:buSzTx/>
              <a:buFontTx/>
              <a:buNone/>
              <a:tabLst>
                <a:tab pos="1252538" algn="l"/>
              </a:tabLst>
              <a:defRPr/>
            </a:pPr>
            <a:r>
              <a:rPr kumimoji="0" lang="en-GB" altLang="en-US" sz="4000" b="0" i="0" u="none" strike="noStrike" kern="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Pardon our sins, and bring us to 		everlasting life.</a:t>
            </a:r>
          </a:p>
          <a:p>
            <a:pPr marL="0" marR="0" lvl="0" indent="0" algn="l" defTabSz="914400" rtl="0" eaLnBrk="0" fontAlgn="base" latinLnBrk="0" hangingPunct="0">
              <a:lnSpc>
                <a:spcPct val="150000"/>
              </a:lnSpc>
              <a:spcBef>
                <a:spcPct val="20000"/>
              </a:spcBef>
              <a:spcAft>
                <a:spcPct val="0"/>
              </a:spcAft>
              <a:buClrTx/>
              <a:buSzTx/>
              <a:buFontTx/>
              <a:buNone/>
              <a:tabLst>
                <a:tab pos="1252538" algn="l"/>
              </a:tabLst>
              <a:defRPr/>
            </a:pPr>
            <a:r>
              <a:rPr kumimoji="0" lang="en-GB" altLang="en-US" sz="4000" b="0" i="0" u="none" strike="noStrike" kern="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For the sake of your son, </a:t>
            </a:r>
          </a:p>
          <a:p>
            <a:pPr marL="0" marR="0" lvl="0" indent="0" algn="l" defTabSz="914400" rtl="0" eaLnBrk="0" fontAlgn="base" latinLnBrk="0" hangingPunct="0">
              <a:lnSpc>
                <a:spcPct val="150000"/>
              </a:lnSpc>
              <a:spcBef>
                <a:spcPct val="20000"/>
              </a:spcBef>
              <a:spcAft>
                <a:spcPct val="0"/>
              </a:spcAft>
              <a:buClrTx/>
              <a:buSzTx/>
              <a:buFontTx/>
              <a:buNone/>
              <a:tabLst>
                <a:tab pos="1252538" algn="l"/>
              </a:tabLst>
              <a:defRPr/>
            </a:pPr>
            <a:r>
              <a:rPr kumimoji="0" lang="en-GB" altLang="en-US" sz="4000" b="0" i="0" u="none" strike="noStrike" kern="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our Saviour Jesus Christ our Lord.</a:t>
            </a:r>
          </a:p>
          <a:p>
            <a:pPr algn="l"/>
            <a:r>
              <a:rPr lang="en-GB" sz="40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66394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F1B5E-2D89-4603-887D-02AC6C79F87F}"/>
              </a:ext>
            </a:extLst>
          </p:cNvPr>
          <p:cNvSpPr txBox="1"/>
          <p:nvPr/>
        </p:nvSpPr>
        <p:spPr>
          <a:xfrm>
            <a:off x="1056060" y="230423"/>
            <a:ext cx="10079880" cy="6247864"/>
          </a:xfrm>
          <a:prstGeom prst="rect">
            <a:avLst/>
          </a:prstGeom>
          <a:noFill/>
        </p:spPr>
        <p:txBody>
          <a:bodyPr wrap="square" rtlCol="0">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Collect Prayer for Remembrance Sunday </a:t>
            </a:r>
          </a:p>
          <a:p>
            <a:pPr algn="l">
              <a:lnSpc>
                <a:spcPct val="150000"/>
              </a:lnSpc>
            </a:pPr>
            <a:r>
              <a:rPr lang="en-GB" sz="4000" b="0" i="0" dirty="0">
                <a:solidFill>
                  <a:schemeClr val="bg1"/>
                </a:solidFill>
                <a:effectLst/>
                <a:latin typeface="Open Sans" panose="020B0606030504020204" pitchFamily="34" charset="0"/>
              </a:rPr>
              <a:t>God, our refuge and strength,</a:t>
            </a:r>
          </a:p>
          <a:p>
            <a:pPr algn="l">
              <a:lnSpc>
                <a:spcPct val="150000"/>
              </a:lnSpc>
            </a:pPr>
            <a:r>
              <a:rPr lang="en-GB" sz="4000" b="0" i="0" dirty="0">
                <a:solidFill>
                  <a:schemeClr val="bg1"/>
                </a:solidFill>
                <a:effectLst/>
                <a:latin typeface="Open Sans" panose="020B0606030504020204" pitchFamily="34" charset="0"/>
              </a:rPr>
              <a:t>bring near the day when wars shall cease</a:t>
            </a:r>
          </a:p>
          <a:p>
            <a:pPr algn="l">
              <a:lnSpc>
                <a:spcPct val="150000"/>
              </a:lnSpc>
            </a:pPr>
            <a:r>
              <a:rPr lang="en-GB" sz="4000" b="0" i="0" dirty="0">
                <a:solidFill>
                  <a:schemeClr val="bg1"/>
                </a:solidFill>
                <a:effectLst/>
                <a:latin typeface="Open Sans" panose="020B0606030504020204" pitchFamily="34" charset="0"/>
              </a:rPr>
              <a:t>and poverty and pain shall end,</a:t>
            </a:r>
          </a:p>
          <a:p>
            <a:pPr algn="l">
              <a:lnSpc>
                <a:spcPct val="150000"/>
              </a:lnSpc>
            </a:pPr>
            <a:r>
              <a:rPr lang="en-GB" sz="4000" b="0" i="0" dirty="0">
                <a:solidFill>
                  <a:schemeClr val="bg1"/>
                </a:solidFill>
                <a:effectLst/>
                <a:latin typeface="Open Sans" panose="020B0606030504020204" pitchFamily="34" charset="0"/>
              </a:rPr>
              <a:t>that earth may know the peace of heaven</a:t>
            </a:r>
          </a:p>
          <a:p>
            <a:pPr algn="l">
              <a:lnSpc>
                <a:spcPct val="150000"/>
              </a:lnSpc>
            </a:pPr>
            <a:r>
              <a:rPr lang="en-GB" sz="4000" b="0" i="0" dirty="0">
                <a:solidFill>
                  <a:schemeClr val="bg1"/>
                </a:solidFill>
                <a:effectLst/>
                <a:latin typeface="Open Sans" panose="020B0606030504020204" pitchFamily="34" charset="0"/>
              </a:rPr>
              <a:t>through Jesus Christ our Lord.</a:t>
            </a:r>
          </a:p>
          <a:p>
            <a:pPr algn="l"/>
            <a:r>
              <a:rPr kumimoji="0" lang="en-GB" sz="4000" b="1"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 	</a:t>
            </a:r>
            <a:r>
              <a:rPr kumimoji="0" lang="en-GB" sz="40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Amen.</a:t>
            </a:r>
          </a:p>
        </p:txBody>
      </p:sp>
    </p:spTree>
    <p:extLst>
      <p:ext uri="{BB962C8B-B14F-4D97-AF65-F5344CB8AC3E}">
        <p14:creationId xmlns:p14="http://schemas.microsoft.com/office/powerpoint/2010/main" val="418235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DA1077C3-86DC-4545-A3B2-B823699539DD}"/>
              </a:ext>
            </a:extLst>
          </p:cNvPr>
          <p:cNvSpPr txBox="1"/>
          <p:nvPr/>
        </p:nvSpPr>
        <p:spPr>
          <a:xfrm>
            <a:off x="419450" y="230545"/>
            <a:ext cx="11341829" cy="7489230"/>
          </a:xfrm>
          <a:prstGeom prst="rect">
            <a:avLst/>
          </a:prstGeom>
          <a:noFill/>
        </p:spPr>
        <p:txBody>
          <a:bodyPr wrap="square">
            <a:spAutoFit/>
          </a:bodyPr>
          <a:lstStyle/>
          <a:p>
            <a:pPr marL="152400" indent="-152400"/>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Reading</a:t>
            </a:r>
            <a:endParaRPr lang="en-GB" sz="4000" b="1" dirty="0">
              <a:solidFill>
                <a:schemeClr val="accent4"/>
              </a:solidFill>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r>
              <a:rPr lang="en-GB" sz="4400" b="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Psalm 48</a:t>
            </a:r>
          </a:p>
          <a:p>
            <a:pPr algn="l"/>
            <a:r>
              <a:rPr lang="en-GB" sz="440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God is our refuge and strength,</a:t>
            </a:r>
          </a:p>
          <a:p>
            <a:pPr algn="l"/>
            <a:r>
              <a:rPr lang="en-GB" sz="440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an ever-present help in trouble.</a:t>
            </a:r>
          </a:p>
          <a:p>
            <a:pPr algn="l"/>
            <a:r>
              <a:rPr lang="en-GB" sz="440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Therefore, we will not fear, though the earth give way and the mountains fall into the heart of the sea, though its waters roar and foam and the mountains quake with their surging.</a:t>
            </a:r>
          </a:p>
          <a:p>
            <a:pPr algn="l"/>
            <a:br>
              <a:rPr lang="en-GB" sz="3600" b="0" i="0" dirty="0">
                <a:solidFill>
                  <a:schemeClr val="bg1"/>
                </a:solidFill>
                <a:effectLst/>
                <a:latin typeface="system-ui"/>
              </a:rPr>
            </a:br>
            <a:endParaRPr lang="en-GB" sz="36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927169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AF543-EBBC-E51B-6A56-57E6FC8228AB}"/>
              </a:ext>
            </a:extLst>
          </p:cNvPr>
          <p:cNvSpPr txBox="1"/>
          <p:nvPr/>
        </p:nvSpPr>
        <p:spPr>
          <a:xfrm>
            <a:off x="453203" y="264920"/>
            <a:ext cx="11541968" cy="606018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There is a river whose streams make glad the city of God, the holy place where the Most High dwells. God is within her, she will not fall; God will help her at break of day</a:t>
            </a:r>
            <a:r>
              <a:rPr lang="en-GB" sz="44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Nations are in uproar, kingdoms fall;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he lifts his voice, the earth melts.</a:t>
            </a:r>
          </a:p>
        </p:txBody>
      </p:sp>
    </p:spTree>
    <p:extLst>
      <p:ext uri="{BB962C8B-B14F-4D97-AF65-F5344CB8AC3E}">
        <p14:creationId xmlns:p14="http://schemas.microsoft.com/office/powerpoint/2010/main" val="3705905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AF543-EBBC-E51B-6A56-57E6FC8228AB}"/>
              </a:ext>
            </a:extLst>
          </p:cNvPr>
          <p:cNvSpPr txBox="1"/>
          <p:nvPr/>
        </p:nvSpPr>
        <p:spPr>
          <a:xfrm>
            <a:off x="538660" y="695830"/>
            <a:ext cx="11541968" cy="504452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He makes wars cease to the ends of the earth.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He breaks the bow and shatters the spear;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he burns the shields with fire.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He says,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“Be still, and know that I am God;</a:t>
            </a:r>
          </a:p>
        </p:txBody>
      </p:sp>
    </p:spTree>
    <p:extLst>
      <p:ext uri="{BB962C8B-B14F-4D97-AF65-F5344CB8AC3E}">
        <p14:creationId xmlns:p14="http://schemas.microsoft.com/office/powerpoint/2010/main" val="820095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AF543-EBBC-E51B-6A56-57E6FC8228AB}"/>
              </a:ext>
            </a:extLst>
          </p:cNvPr>
          <p:cNvSpPr txBox="1"/>
          <p:nvPr/>
        </p:nvSpPr>
        <p:spPr>
          <a:xfrm>
            <a:off x="325016" y="285632"/>
            <a:ext cx="11541968" cy="402886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I will be exalted among the nations,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I will be exalted in the earth.”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LORD Almighty is with 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the God of Jacob is our fortress.</a:t>
            </a:r>
          </a:p>
        </p:txBody>
      </p:sp>
      <p:sp>
        <p:nvSpPr>
          <p:cNvPr id="5" name="TextBox 4">
            <a:extLst>
              <a:ext uri="{FF2B5EF4-FFF2-40B4-BE49-F238E27FC236}">
                <a16:creationId xmlns:a16="http://schemas.microsoft.com/office/drawing/2014/main" id="{1CAF2343-C81B-4803-CA03-C77036A4F1F2}"/>
              </a:ext>
            </a:extLst>
          </p:cNvPr>
          <p:cNvSpPr txBox="1"/>
          <p:nvPr/>
        </p:nvSpPr>
        <p:spPr>
          <a:xfrm>
            <a:off x="921201" y="4673343"/>
            <a:ext cx="8093278" cy="159062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This is the word of the Lord</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4400" b="1" i="0" u="none" strike="noStrike" kern="1200" cap="none" spc="0"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 </a:t>
            </a: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Thanks be to God</a:t>
            </a:r>
            <a:endParaRPr kumimoji="0" lang="en-GB" sz="44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93785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FE17B4-CE40-5785-C8AC-129A8ECFB41D}"/>
              </a:ext>
            </a:extLst>
          </p:cNvPr>
          <p:cNvSpPr txBox="1"/>
          <p:nvPr/>
        </p:nvSpPr>
        <p:spPr>
          <a:xfrm>
            <a:off x="534956" y="104885"/>
            <a:ext cx="11657044" cy="7263527"/>
          </a:xfrm>
          <a:prstGeom prst="rect">
            <a:avLst/>
          </a:prstGeom>
          <a:noFill/>
        </p:spPr>
        <p:txBody>
          <a:bodyPr wrap="square">
            <a:spAutoFit/>
          </a:bodyPr>
          <a:lstStyle/>
          <a:p>
            <a:pPr algn="l"/>
            <a:r>
              <a:rPr lang="en-GB" sz="4000" b="1" i="0" dirty="0">
                <a:solidFill>
                  <a:schemeClr val="accent4"/>
                </a:solidFill>
                <a:effectLst/>
                <a:latin typeface="system-ui"/>
              </a:rPr>
              <a:t>	</a:t>
            </a:r>
            <a:r>
              <a:rPr lang="en-GB" sz="4800" b="1" i="0" dirty="0">
                <a:solidFill>
                  <a:schemeClr val="accent4"/>
                </a:solidFill>
                <a:effectLst/>
                <a:latin typeface="system-ui"/>
              </a:rPr>
              <a:t>Reading</a:t>
            </a:r>
          </a:p>
          <a:p>
            <a:pPr algn="l"/>
            <a:r>
              <a:rPr lang="en-GB" sz="4800" b="1" i="0" dirty="0">
                <a:solidFill>
                  <a:srgbClr val="FF0000"/>
                </a:solidFill>
                <a:effectLst/>
                <a:latin typeface="system-ui"/>
              </a:rPr>
              <a:t>	Isaiah 2: 3-5</a:t>
            </a:r>
          </a:p>
          <a:p>
            <a:pPr algn="l"/>
            <a:endParaRPr lang="en-GB" b="1" i="0" dirty="0">
              <a:solidFill>
                <a:srgbClr val="000000"/>
              </a:solidFill>
              <a:effectLst/>
              <a:latin typeface="system-ui"/>
            </a:endParaRPr>
          </a:p>
          <a:p>
            <a:r>
              <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“Come, let us go up to the mountain of the Lord, to the temple of the God of Jacob.</a:t>
            </a:r>
          </a:p>
          <a:p>
            <a:r>
              <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He will teach us his ways,</a:t>
            </a:r>
          </a:p>
          <a:p>
            <a:r>
              <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so that we may walk in his paths.”</a:t>
            </a:r>
          </a:p>
          <a:p>
            <a:r>
              <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The law will go out from Zion,</a:t>
            </a:r>
          </a:p>
          <a:p>
            <a:r>
              <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the word of the Lord from Jerusalem.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He will judge between the nations</a:t>
            </a:r>
          </a:p>
          <a:p>
            <a:endPar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832191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10D4D58F-D797-3E79-7730-90DE09732DCA}"/>
              </a:ext>
            </a:extLst>
          </p:cNvPr>
          <p:cNvPicPr>
            <a:picLocks noChangeAspect="1"/>
          </p:cNvPicPr>
          <p:nvPr/>
        </p:nvPicPr>
        <p:blipFill>
          <a:blip r:embed="rId4"/>
          <a:stretch>
            <a:fillRect/>
          </a:stretch>
        </p:blipFill>
        <p:spPr>
          <a:xfrm>
            <a:off x="8850302" y="3738104"/>
            <a:ext cx="3090940" cy="2737341"/>
          </a:xfrm>
          <a:prstGeom prst="rect">
            <a:avLst/>
          </a:prstGeom>
        </p:spPr>
      </p:pic>
      <p:sp>
        <p:nvSpPr>
          <p:cNvPr id="4" name="TextBox 3">
            <a:extLst>
              <a:ext uri="{FF2B5EF4-FFF2-40B4-BE49-F238E27FC236}">
                <a16:creationId xmlns:a16="http://schemas.microsoft.com/office/drawing/2014/main" id="{46B0E050-4F26-9E3C-AC69-514BD9E4A7F2}"/>
              </a:ext>
            </a:extLst>
          </p:cNvPr>
          <p:cNvSpPr txBox="1"/>
          <p:nvPr/>
        </p:nvSpPr>
        <p:spPr>
          <a:xfrm>
            <a:off x="176113" y="382555"/>
            <a:ext cx="9125339" cy="5113579"/>
          </a:xfrm>
          <a:prstGeom prst="rect">
            <a:avLst/>
          </a:prstGeom>
          <a:noFill/>
        </p:spPr>
        <p:txBody>
          <a:bodyPr wrap="square" rtlCol="0">
            <a:spAutoFit/>
          </a:bodyPr>
          <a:lstStyle/>
          <a:p>
            <a:pPr indent="457200" fontAlgn="base">
              <a:lnSpc>
                <a:spcPct val="150000"/>
              </a:lnSpc>
            </a:pPr>
            <a:r>
              <a:rPr lang="en-GB" sz="3600" i="1" kern="1200" dirty="0">
                <a:solidFill>
                  <a:srgbClr val="FF0000"/>
                </a:solidFill>
                <a:effectLst/>
                <a:latin typeface="Segoe UI Historic" panose="020B0502040204020203" pitchFamily="34" charset="0"/>
                <a:ea typeface="Times New Roman" panose="02020603050405020304" pitchFamily="18" charset="0"/>
              </a:rPr>
              <a:t>We stand to sing </a:t>
            </a:r>
          </a:p>
          <a:p>
            <a:pPr indent="457200" fontAlgn="base">
              <a:lnSpc>
                <a:spcPct val="150000"/>
              </a:lnSpc>
            </a:pPr>
            <a:endParaRPr lang="en-GB" sz="3600" i="1" kern="1200" dirty="0">
              <a:solidFill>
                <a:srgbClr val="FF0000"/>
              </a:solidFill>
              <a:effectLst/>
              <a:latin typeface="Segoe UI Historic" panose="020B0502040204020203" pitchFamily="34" charset="0"/>
              <a:ea typeface="Times New Roman" panose="02020603050405020304" pitchFamily="18" charset="0"/>
            </a:endParaRPr>
          </a:p>
          <a:p>
            <a:pPr indent="457200" fontAlgn="base">
              <a:lnSpc>
                <a:spcPct val="150000"/>
              </a:lnSpc>
            </a:pPr>
            <a:r>
              <a:rPr lang="en-GB" sz="6000" b="1" kern="1200" dirty="0">
                <a:solidFill>
                  <a:schemeClr val="accent4"/>
                </a:solidFill>
                <a:effectLst/>
                <a:latin typeface="Segoe UI Historic" panose="020B0502040204020203" pitchFamily="34" charset="0"/>
                <a:ea typeface="Times New Roman" panose="02020603050405020304" pitchFamily="18" charset="0"/>
              </a:rPr>
              <a:t>Gathering Hymn </a:t>
            </a:r>
          </a:p>
          <a:p>
            <a:pPr indent="457200" fontAlgn="base">
              <a:lnSpc>
                <a:spcPct val="150000"/>
              </a:lnSpc>
            </a:pPr>
            <a:r>
              <a:rPr lang="en-GB" sz="5400" b="1" dirty="0">
                <a:solidFill>
                  <a:schemeClr val="bg1"/>
                </a:solidFill>
                <a:latin typeface="Segoe UI Historic" panose="020B0502040204020203" pitchFamily="34" charset="0"/>
              </a:rPr>
              <a:t>I Vow to Thee my Country</a:t>
            </a:r>
          </a:p>
          <a:p>
            <a:pPr fontAlgn="base">
              <a:lnSpc>
                <a:spcPct val="150000"/>
              </a:lnSpc>
            </a:pPr>
            <a:endParaRPr lang="en-GB" sz="3600" dirty="0">
              <a:latin typeface="Segoe UI Historic" panose="020B0502040204020203" pitchFamily="34" charset="0"/>
            </a:endParaRPr>
          </a:p>
        </p:txBody>
      </p:sp>
      <p:pic>
        <p:nvPicPr>
          <p:cNvPr id="3" name="I vow to thee, my country_ I Vow to Thee, My Country">
            <a:hlinkClick r:id="" action="ppaction://media"/>
            <a:extLst>
              <a:ext uri="{FF2B5EF4-FFF2-40B4-BE49-F238E27FC236}">
                <a16:creationId xmlns:a16="http://schemas.microsoft.com/office/drawing/2014/main" id="{E7E24B62-EEF6-A5A0-A51E-B9EF1FECF1A6}"/>
              </a:ext>
            </a:extLst>
          </p:cNvPr>
          <p:cNvPicPr>
            <a:picLocks noChangeAspect="1"/>
          </p:cNvPicPr>
          <p:nvPr>
            <a:audioFile r:link="rId1"/>
            <p:extLst>
              <p:ext uri="{DAA4B4D4-6D71-4841-9C94-3DE7FCFB9230}">
                <p14:media xmlns:p14="http://schemas.microsoft.com/office/powerpoint/2010/main" r:embed="rId2">
                  <p14:trim st="10400"/>
                </p14:media>
              </p:ext>
            </p:extLst>
          </p:nvPr>
        </p:nvPicPr>
        <p:blipFill>
          <a:blip r:embed="rId5"/>
          <a:stretch>
            <a:fillRect/>
          </a:stretch>
        </p:blipFill>
        <p:spPr>
          <a:xfrm>
            <a:off x="1099559" y="5376189"/>
            <a:ext cx="609600" cy="609600"/>
          </a:xfrm>
          <a:prstGeom prst="rect">
            <a:avLst/>
          </a:prstGeom>
        </p:spPr>
      </p:pic>
    </p:spTree>
    <p:extLst>
      <p:ext uri="{BB962C8B-B14F-4D97-AF65-F5344CB8AC3E}">
        <p14:creationId xmlns:p14="http://schemas.microsoft.com/office/powerpoint/2010/main" val="289404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D1669C-7C2C-C144-F054-E94633F38977}"/>
              </a:ext>
            </a:extLst>
          </p:cNvPr>
          <p:cNvSpPr txBox="1"/>
          <p:nvPr/>
        </p:nvSpPr>
        <p:spPr>
          <a:xfrm>
            <a:off x="398956" y="260764"/>
            <a:ext cx="11707586" cy="6180923"/>
          </a:xfrm>
          <a:prstGeom prst="rect">
            <a:avLst/>
          </a:prstGeom>
          <a:noFill/>
        </p:spPr>
        <p:txBody>
          <a:bodyPr wrap="square">
            <a:spAutoFit/>
          </a:bodyPr>
          <a:lstStyle/>
          <a:p>
            <a:pPr algn="l"/>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and will settle disputes for many peoples.</a:t>
            </a:r>
          </a:p>
          <a:p>
            <a:pPr algn="l"/>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They will beat their swords into plough-shares</a:t>
            </a:r>
          </a:p>
          <a:p>
            <a:pPr algn="l"/>
            <a:r>
              <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and their spears into pruning hooks.</a:t>
            </a:r>
          </a:p>
          <a:p>
            <a:r>
              <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Nation will not take up sword against nation,</a:t>
            </a:r>
            <a:br>
              <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br>
            <a:r>
              <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nor will they train for war anymore.</a:t>
            </a:r>
          </a:p>
          <a:p>
            <a:r>
              <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Come, descendants of Jacob,</a:t>
            </a:r>
            <a:br>
              <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br>
            <a:r>
              <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let us walk in the light of the Lord.</a:t>
            </a:r>
          </a:p>
          <a:p>
            <a:r>
              <a:rPr kumimoji="0" lang="en-GB" sz="4400" b="0" i="0" u="none" strike="noStrike" kern="1200" cap="none" spc="0" normalizeH="0" baseline="0" noProof="0" dirty="0">
                <a:ln>
                  <a:noFill/>
                </a:ln>
                <a:solidFill>
                  <a:prstClr val="white"/>
                </a:solidFill>
                <a:effectLst/>
                <a:uLnTx/>
                <a:uFillTx/>
                <a:latin typeface="Segoe UI Historic" panose="020B0502040204020203" pitchFamily="34" charset="0"/>
                <a:ea typeface="Calibri" panose="020F0502020204030204" pitchFamily="34" charset="0"/>
                <a:cs typeface="+mn-cs"/>
              </a:rPr>
              <a:t>	</a:t>
            </a:r>
            <a:r>
              <a:rPr kumimoji="0" lang="en-GB" sz="4400" b="0" i="0" u="none" strike="noStrike" kern="1200" cap="none" spc="0" normalizeH="0" baseline="0" noProof="0" dirty="0">
                <a:ln>
                  <a:noFill/>
                </a:ln>
                <a:solidFill>
                  <a:srgbClr val="D20000"/>
                </a:solidFill>
                <a:effectLst/>
                <a:uLnTx/>
                <a:uFillTx/>
                <a:latin typeface="Segoe UI Historic" panose="020B0502040204020203" pitchFamily="34" charset="0"/>
                <a:ea typeface="Calibri" panose="020F0502020204030204" pitchFamily="34" charset="0"/>
                <a:cs typeface="+mn-cs"/>
              </a:rPr>
              <a:t>  This is the word of the Lord</a:t>
            </a:r>
            <a:endParaRPr kumimoji="0" lang="en-GB" sz="4400" b="0" i="0" u="none" strike="noStrike" kern="1200" cap="none" spc="0" normalizeH="0" baseline="0" noProof="0" dirty="0">
              <a:ln>
                <a:noFill/>
              </a:ln>
              <a:solidFill>
                <a:srgbClr val="D20000"/>
              </a:solidFill>
              <a:effectLst/>
              <a:uLnTx/>
              <a:uFillTx/>
              <a:latin typeface="Arial" panose="020B0604020202020204" pitchFamily="34" charset="0"/>
              <a:ea typeface="Calibri" panose="020F0502020204030204" pitchFamily="34" charset="0"/>
              <a:cs typeface="+mn-cs"/>
            </a:endParaRPr>
          </a:p>
          <a:p>
            <a:pPr marL="0" marR="0" lvl="0" indent="457200" algn="l" defTabSz="914400" rtl="0" eaLnBrk="1" fontAlgn="auto" latinLnBrk="0" hangingPunct="1">
              <a:lnSpc>
                <a:spcPct val="107000"/>
              </a:lnSpc>
              <a:spcBef>
                <a:spcPts val="0"/>
              </a:spcBef>
              <a:spcAft>
                <a:spcPts val="800"/>
              </a:spcAft>
              <a:buClrTx/>
              <a:buSzTx/>
              <a:buFontTx/>
              <a:buNone/>
              <a:tabLst/>
              <a:defRPr/>
            </a:pPr>
            <a:r>
              <a:rPr kumimoji="0" lang="en-GB" sz="4400" b="1" i="0" u="none" strike="noStrike" kern="1200" cap="none" spc="0" normalizeH="0" baseline="0" noProof="0" dirty="0">
                <a:ln>
                  <a:noFill/>
                </a:ln>
                <a:solidFill>
                  <a:srgbClr val="FFC000"/>
                </a:solidFill>
                <a:effectLst/>
                <a:uLnTx/>
                <a:uFillTx/>
                <a:latin typeface="Segoe UI Historic" panose="020B0502040204020203" pitchFamily="34" charset="0"/>
                <a:ea typeface="Calibri" panose="020F0502020204030204" pitchFamily="34" charset="0"/>
                <a:cs typeface="+mn-cs"/>
              </a:rPr>
              <a:t>All: </a:t>
            </a: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Calibri" panose="020F0502020204030204" pitchFamily="34" charset="0"/>
                <a:cs typeface="+mn-cs"/>
              </a:rPr>
              <a:t>Thanks be to God</a:t>
            </a:r>
            <a:endParaRPr kumimoji="0" lang="en-GB" sz="4400" b="0" i="0" u="none" strike="noStrike" kern="1200" cap="none" spc="0" normalizeH="0" baseline="0" noProof="0" dirty="0">
              <a:ln>
                <a:noFill/>
              </a:ln>
              <a:solidFill>
                <a:prstClr val="white"/>
              </a:solidFill>
              <a:effectLst/>
              <a:uLnTx/>
              <a:uFillTx/>
              <a:latin typeface="Arial" panose="020B0604020202020204" pitchFamily="34" charset="0"/>
              <a:ea typeface="Calibri" panose="020F0502020204030204" pitchFamily="34" charset="0"/>
              <a:cs typeface="+mn-cs"/>
            </a:endParaRPr>
          </a:p>
        </p:txBody>
      </p:sp>
    </p:spTree>
    <p:extLst>
      <p:ext uri="{BB962C8B-B14F-4D97-AF65-F5344CB8AC3E}">
        <p14:creationId xmlns:p14="http://schemas.microsoft.com/office/powerpoint/2010/main" val="331808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20E99A-482D-730D-D149-C4157FCDF143}"/>
              </a:ext>
            </a:extLst>
          </p:cNvPr>
          <p:cNvPicPr>
            <a:picLocks noChangeAspect="1"/>
          </p:cNvPicPr>
          <p:nvPr/>
        </p:nvPicPr>
        <p:blipFill>
          <a:blip r:embed="rId2"/>
          <a:stretch>
            <a:fillRect/>
          </a:stretch>
        </p:blipFill>
        <p:spPr>
          <a:xfrm>
            <a:off x="5743575" y="910128"/>
            <a:ext cx="5772150" cy="4907116"/>
          </a:xfrm>
          <a:prstGeom prst="rect">
            <a:avLst/>
          </a:prstGeom>
        </p:spPr>
      </p:pic>
      <p:sp>
        <p:nvSpPr>
          <p:cNvPr id="5" name="TextBox 4">
            <a:extLst>
              <a:ext uri="{FF2B5EF4-FFF2-40B4-BE49-F238E27FC236}">
                <a16:creationId xmlns:a16="http://schemas.microsoft.com/office/drawing/2014/main" id="{E8EE0F46-9665-57EF-E528-EFF1EE33152E}"/>
              </a:ext>
            </a:extLst>
          </p:cNvPr>
          <p:cNvSpPr txBox="1"/>
          <p:nvPr/>
        </p:nvSpPr>
        <p:spPr>
          <a:xfrm>
            <a:off x="676275" y="435426"/>
            <a:ext cx="6096000" cy="544713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1000"/>
              </a:spcAft>
              <a:buClrTx/>
              <a:buSzTx/>
              <a:buFontTx/>
              <a:buNone/>
              <a:tabLst/>
              <a:defRPr/>
            </a:pPr>
            <a:r>
              <a:rPr kumimoji="0" lang="en-GB" sz="4400" b="1" i="0" u="none" strike="noStrike" kern="1200" cap="none" spc="15"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Reflection</a:t>
            </a:r>
          </a:p>
          <a:p>
            <a:pPr marL="0" marR="0" lvl="0" indent="0" algn="l" defTabSz="914400" rtl="0" eaLnBrk="1" fontAlgn="auto" latinLnBrk="0" hangingPunct="1">
              <a:lnSpc>
                <a:spcPct val="150000"/>
              </a:lnSpc>
              <a:spcBef>
                <a:spcPts val="0"/>
              </a:spcBef>
              <a:spcAft>
                <a:spcPts val="1000"/>
              </a:spcAft>
              <a:buClrTx/>
              <a:buSzTx/>
              <a:buFontTx/>
              <a:buNone/>
              <a:tabLst/>
              <a:defRPr/>
            </a:pPr>
            <a:r>
              <a:rPr kumimoji="0" lang="en-GB" sz="4400" b="1" i="0" u="none" strike="noStrike" kern="1200" cap="none" spc="15" normalizeH="0" baseline="0" noProof="0" dirty="0" err="1">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Roekh</a:t>
            </a:r>
            <a:r>
              <a:rPr kumimoji="0" lang="en-GB" sz="4400" b="1" i="0" u="none" strike="noStrike" kern="1200" cap="none" spc="15"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 Yousaf</a:t>
            </a:r>
          </a:p>
          <a:p>
            <a:pPr marL="0" marR="0" lvl="0" indent="0" algn="l" defTabSz="914400" rtl="0" eaLnBrk="1" fontAlgn="auto" latinLnBrk="0" hangingPunct="1">
              <a:lnSpc>
                <a:spcPct val="150000"/>
              </a:lnSpc>
              <a:spcBef>
                <a:spcPts val="0"/>
              </a:spcBef>
              <a:spcAft>
                <a:spcPts val="1000"/>
              </a:spcAft>
              <a:buClrTx/>
              <a:buSzTx/>
              <a:buFontTx/>
              <a:buNone/>
              <a:tabLst/>
              <a:defRPr/>
            </a:pPr>
            <a:endParaRPr lang="en-GB" sz="4400" b="1" spc="15" dirty="0">
              <a:solidFill>
                <a:srgbClr val="FFC000"/>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50000"/>
              </a:lnSpc>
              <a:spcBef>
                <a:spcPts val="0"/>
              </a:spcBef>
              <a:spcAft>
                <a:spcPts val="1000"/>
              </a:spcAft>
              <a:buClrTx/>
              <a:buSzTx/>
              <a:buFontTx/>
              <a:buNone/>
              <a:tabLst/>
              <a:defRPr/>
            </a:pPr>
            <a:r>
              <a:rPr kumimoji="0" lang="en-GB" sz="4400" b="1" i="0" u="none" strike="noStrike" kern="1200" cap="none" spc="15"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rPr>
              <a:t>Swords into Ploughshares</a:t>
            </a:r>
          </a:p>
        </p:txBody>
      </p:sp>
    </p:spTree>
    <p:extLst>
      <p:ext uri="{BB962C8B-B14F-4D97-AF65-F5344CB8AC3E}">
        <p14:creationId xmlns:p14="http://schemas.microsoft.com/office/powerpoint/2010/main" val="1076915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839350" y="202298"/>
            <a:ext cx="11175740" cy="6126870"/>
          </a:xfrm>
          <a:prstGeom prst="rect">
            <a:avLst/>
          </a:prstGeom>
          <a:noFill/>
        </p:spPr>
        <p:txBody>
          <a:bodyPr wrap="square">
            <a:spAutoFit/>
          </a:bodyPr>
          <a:lstStyle/>
          <a:p>
            <a:pPr>
              <a:lnSpc>
                <a:spcPct val="150000"/>
              </a:lnSpc>
              <a:spcAft>
                <a:spcPts val="1000"/>
              </a:spcAft>
            </a:pPr>
            <a:r>
              <a:rPr lang="en-GB" sz="4400" b="1" spc="15" dirty="0">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Creed</a:t>
            </a:r>
          </a:p>
          <a:p>
            <a:pPr marL="719455">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3600" i="1" dirty="0">
                <a:solidFill>
                  <a:srgbClr val="FF0000"/>
                </a:solidFill>
                <a:effectLst/>
                <a:latin typeface="Verdana" panose="020B0604030504040204" pitchFamily="34" charset="0"/>
                <a:ea typeface="Calibri" panose="020F0502020204030204" pitchFamily="34" charset="0"/>
                <a:cs typeface="Gill Sans MT" panose="020B0502020104020203" pitchFamily="34" charset="0"/>
              </a:rPr>
              <a:t>Please stand</a:t>
            </a:r>
          </a:p>
          <a:p>
            <a:pPr marL="719455">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endParaRPr lang="en-GB" sz="3600" i="1" dirty="0">
              <a:solidFill>
                <a:srgbClr val="FF0000"/>
              </a:solidFill>
              <a:effectLst/>
              <a:latin typeface="Verdana" panose="020B0604030504040204" pitchFamily="34" charset="0"/>
              <a:ea typeface="Calibri" panose="020F0502020204030204" pitchFamily="34" charset="0"/>
              <a:cs typeface="Gill Sans MT" panose="020B0502020104020203" pitchFamily="34" charset="0"/>
            </a:endParaRPr>
          </a:p>
          <a:p>
            <a:pPr marL="719455">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3600" dirty="0">
                <a:solidFill>
                  <a:srgbClr val="FF0000"/>
                </a:solidFill>
                <a:effectLst/>
                <a:latin typeface="Verdana" panose="020B0604030504040204" pitchFamily="34" charset="0"/>
                <a:ea typeface="Calibri" panose="020F0502020204030204" pitchFamily="34" charset="0"/>
                <a:cs typeface="Gill Sans MT" panose="020B0502020104020203" pitchFamily="34" charset="0"/>
              </a:rPr>
              <a:t>Let us declare our faith in God.</a:t>
            </a:r>
            <a:endParaRPr lang="en-GB" sz="3200" dirty="0">
              <a:solidFill>
                <a:srgbClr val="FF0000"/>
              </a:solidFill>
              <a:effectLst/>
              <a:latin typeface="Gill Sans MT" panose="020B0502020104020203" pitchFamily="34" charset="0"/>
              <a:ea typeface="Calibri" panose="020F0502020204030204" pitchFamily="34" charset="0"/>
              <a:cs typeface="Gill Sans MT" panose="020B0502020104020203" pitchFamily="34" charset="0"/>
            </a:endParaRPr>
          </a:p>
          <a:p>
            <a:pPr marL="719455" indent="-719455">
              <a:lnSpc>
                <a:spcPct val="150000"/>
              </a:lnSpc>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4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 </a:t>
            </a:r>
            <a:r>
              <a:rPr lang="en-GB" sz="4400" b="1" i="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We believe in God the Father,</a:t>
            </a:r>
            <a:br>
              <a:rPr lang="en-GB" sz="4400" b="1"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br>
            <a:r>
              <a:rPr lang="en-GB" sz="4400" b="1"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from whom every family</a:t>
            </a:r>
            <a:br>
              <a:rPr lang="en-GB" sz="4400" b="1"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br>
            <a:r>
              <a:rPr lang="en-GB" sz="4400" b="1"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in heaven and on earth is named. </a:t>
            </a:r>
          </a:p>
        </p:txBody>
      </p:sp>
    </p:spTree>
    <p:extLst>
      <p:ext uri="{BB962C8B-B14F-4D97-AF65-F5344CB8AC3E}">
        <p14:creationId xmlns:p14="http://schemas.microsoft.com/office/powerpoint/2010/main" val="2018826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CC2E934E-F8D6-C2FE-32D0-32241073F431}"/>
              </a:ext>
            </a:extLst>
          </p:cNvPr>
          <p:cNvSpPr txBox="1"/>
          <p:nvPr/>
        </p:nvSpPr>
        <p:spPr>
          <a:xfrm>
            <a:off x="852196" y="258901"/>
            <a:ext cx="10487608" cy="6340197"/>
          </a:xfrm>
          <a:prstGeom prst="rect">
            <a:avLst/>
          </a:prstGeom>
          <a:noFill/>
        </p:spPr>
        <p:txBody>
          <a:bodyPr wrap="square">
            <a:spAutoFit/>
          </a:bodyPr>
          <a:lstStyle/>
          <a:p>
            <a:pPr marL="719455" marR="0" lvl="0" indent="0" algn="l" defTabSz="914400" rtl="0" eaLnBrk="1" fontAlgn="auto" latinLnBrk="0" hangingPunct="1">
              <a:lnSpc>
                <a:spcPct val="10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We believe in God the Son,</a:t>
            </a:r>
            <a:b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who lives in our hearts through faith,</a:t>
            </a:r>
            <a:b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and fills us with his love. </a:t>
            </a:r>
          </a:p>
          <a:p>
            <a:pPr marL="719455" marR="0" lvl="0" indent="0" algn="l" defTabSz="914400" rtl="0" eaLnBrk="1" fontAlgn="auto" latinLnBrk="0" hangingPunct="1">
              <a:lnSpc>
                <a:spcPct val="10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We believe in God the Holy Spirit,</a:t>
            </a:r>
            <a:b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who strengthens us</a:t>
            </a:r>
            <a:b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with power from on high. </a:t>
            </a:r>
          </a:p>
          <a:p>
            <a:pPr marL="719455" marR="0" lvl="0" indent="0" algn="l" defTabSz="914400" rtl="0" eaLnBrk="1" fontAlgn="auto" latinLnBrk="0" hangingPunct="1">
              <a:lnSpc>
                <a:spcPct val="10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We believe in one God;</a:t>
            </a:r>
            <a:b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Father, Son and Holy Spirit.</a:t>
            </a:r>
            <a:b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Amen.</a:t>
            </a:r>
          </a:p>
        </p:txBody>
      </p:sp>
    </p:spTree>
    <p:extLst>
      <p:ext uri="{BB962C8B-B14F-4D97-AF65-F5344CB8AC3E}">
        <p14:creationId xmlns:p14="http://schemas.microsoft.com/office/powerpoint/2010/main" val="958031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6D673DC-A870-40EB-84D5-8EE2C725EB50}"/>
              </a:ext>
            </a:extLst>
          </p:cNvPr>
          <p:cNvGrpSpPr/>
          <p:nvPr/>
        </p:nvGrpSpPr>
        <p:grpSpPr>
          <a:xfrm>
            <a:off x="0" y="4857867"/>
            <a:ext cx="12192000" cy="2411835"/>
            <a:chOff x="0" y="4362249"/>
            <a:chExt cx="12192000" cy="2495751"/>
          </a:xfrm>
        </p:grpSpPr>
        <p:pic>
          <p:nvPicPr>
            <p:cNvPr id="2" name="Picture 1">
              <a:extLst>
                <a:ext uri="{FF2B5EF4-FFF2-40B4-BE49-F238E27FC236}">
                  <a16:creationId xmlns:a16="http://schemas.microsoft.com/office/drawing/2014/main" id="{018D08A6-6035-4D57-BD82-F1876FDAB28F}"/>
                </a:ext>
              </a:extLst>
            </p:cNvPr>
            <p:cNvPicPr>
              <a:picLocks noChangeAspect="1"/>
            </p:cNvPicPr>
            <p:nvPr/>
          </p:nvPicPr>
          <p:blipFill rotWithShape="1">
            <a:blip r:embed="rId4"/>
            <a:srcRect b="6421"/>
            <a:stretch/>
          </p:blipFill>
          <p:spPr>
            <a:xfrm>
              <a:off x="4752975" y="4362249"/>
              <a:ext cx="7439025" cy="2495751"/>
            </a:xfrm>
            <a:prstGeom prst="rect">
              <a:avLst/>
            </a:prstGeom>
          </p:spPr>
        </p:pic>
        <p:pic>
          <p:nvPicPr>
            <p:cNvPr id="5" name="Picture 4">
              <a:extLst>
                <a:ext uri="{FF2B5EF4-FFF2-40B4-BE49-F238E27FC236}">
                  <a16:creationId xmlns:a16="http://schemas.microsoft.com/office/drawing/2014/main" id="{C87CA26C-AE7B-46FE-A25E-FF900C91A5C2}"/>
                </a:ext>
              </a:extLst>
            </p:cNvPr>
            <p:cNvPicPr>
              <a:picLocks noChangeAspect="1"/>
            </p:cNvPicPr>
            <p:nvPr/>
          </p:nvPicPr>
          <p:blipFill rotWithShape="1">
            <a:blip r:embed="rId5"/>
            <a:srcRect l="3369"/>
            <a:stretch/>
          </p:blipFill>
          <p:spPr>
            <a:xfrm>
              <a:off x="0" y="4364520"/>
              <a:ext cx="7187185" cy="2493480"/>
            </a:xfrm>
            <a:prstGeom prst="rect">
              <a:avLst/>
            </a:prstGeom>
          </p:spPr>
        </p:pic>
      </p:grpSp>
      <p:sp>
        <p:nvSpPr>
          <p:cNvPr id="7" name="TextBox 6">
            <a:extLst>
              <a:ext uri="{FF2B5EF4-FFF2-40B4-BE49-F238E27FC236}">
                <a16:creationId xmlns:a16="http://schemas.microsoft.com/office/drawing/2014/main" id="{13E0C44C-88A4-4EB7-91E2-4BA7703CC0FC}"/>
              </a:ext>
            </a:extLst>
          </p:cNvPr>
          <p:cNvSpPr txBox="1"/>
          <p:nvPr/>
        </p:nvSpPr>
        <p:spPr>
          <a:xfrm>
            <a:off x="746019" y="547577"/>
            <a:ext cx="632658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schemeClr val="accent4"/>
                </a:solidFill>
                <a:effectLst/>
                <a:uLnTx/>
                <a:uFillTx/>
                <a:latin typeface="Calibri" panose="020F0502020204030204"/>
                <a:ea typeface="+mn-ea"/>
                <a:cs typeface="+mn-cs"/>
              </a:rPr>
              <a:t>Act of Remembrance</a:t>
            </a:r>
            <a:endParaRPr kumimoji="0" lang="en-GB" sz="4000" b="0" i="0" u="none" strike="noStrike" kern="1200" cap="none" spc="0" normalizeH="0" baseline="0" noProof="0" dirty="0">
              <a:ln>
                <a:noFill/>
              </a:ln>
              <a:solidFill>
                <a:schemeClr val="accent4"/>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3FA0229-D4DE-4E37-9E9A-DDDD17AC2C85}"/>
              </a:ext>
            </a:extLst>
          </p:cNvPr>
          <p:cNvSpPr txBox="1"/>
          <p:nvPr/>
        </p:nvSpPr>
        <p:spPr>
          <a:xfrm>
            <a:off x="746019" y="1666629"/>
            <a:ext cx="8623883" cy="26161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1" i="1" u="none" strike="noStrike" kern="1200" cap="none" spc="0" normalizeH="0" baseline="0" noProof="0" dirty="0">
                <a:ln>
                  <a:noFill/>
                </a:ln>
                <a:solidFill>
                  <a:srgbClr val="FF0000"/>
                </a:solidFill>
                <a:effectLst/>
                <a:uLnTx/>
                <a:uFillTx/>
                <a:latin typeface="Arial" panose="020B0604020202020204" pitchFamily="34" charset="0"/>
                <a:ea typeface="Calibri" panose="020F0502020204030204" pitchFamily="34" charset="0"/>
                <a:cs typeface="+mn-cs"/>
              </a:rPr>
              <a:t>We remain Standing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a:ln>
                  <a:noFill/>
                </a:ln>
                <a:solidFill>
                  <a:schemeClr val="bg1"/>
                </a:solidFill>
                <a:effectLst/>
                <a:uLnTx/>
                <a:uFillTx/>
                <a:latin typeface="Arial" panose="020B0604020202020204" pitchFamily="34" charset="0"/>
                <a:ea typeface="Calibri" panose="020F0502020204030204" pitchFamily="34" charset="0"/>
                <a:cs typeface="+mn-cs"/>
              </a:rPr>
              <a:t>Last Post will sound </a:t>
            </a:r>
            <a:endParaRPr lang="en-GB" sz="4400" b="1" dirty="0">
              <a:solidFill>
                <a:schemeClr val="bg1"/>
              </a:solidFill>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a:ln>
                  <a:noFill/>
                </a:ln>
                <a:solidFill>
                  <a:schemeClr val="bg1"/>
                </a:solidFill>
                <a:effectLst/>
                <a:uLnTx/>
                <a:uFillTx/>
                <a:latin typeface="Arial" panose="020B0604020202020204" pitchFamily="34" charset="0"/>
                <a:ea typeface="Calibri" panose="020F0502020204030204" pitchFamily="34" charset="0"/>
                <a:cs typeface="+mn-cs"/>
              </a:rPr>
              <a:t>Followed by 2 minutes silence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a:ln>
                  <a:noFill/>
                </a:ln>
                <a:solidFill>
                  <a:schemeClr val="bg1"/>
                </a:solidFill>
                <a:effectLst/>
                <a:uLnTx/>
                <a:uFillTx/>
                <a:latin typeface="Arial" panose="020B0604020202020204" pitchFamily="34" charset="0"/>
                <a:ea typeface="Calibri" panose="020F0502020204030204" pitchFamily="34" charset="0"/>
                <a:cs typeface="+mn-cs"/>
              </a:rPr>
              <a:t>Reveille </a:t>
            </a:r>
            <a:endParaRPr kumimoji="0" lang="en-GB" sz="4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pic>
        <p:nvPicPr>
          <p:cNvPr id="4" name="36 -  Last Post (2 Minute Silence) Reveille">
            <a:hlinkClick r:id="" action="ppaction://media"/>
            <a:extLst>
              <a:ext uri="{FF2B5EF4-FFF2-40B4-BE49-F238E27FC236}">
                <a16:creationId xmlns:a16="http://schemas.microsoft.com/office/drawing/2014/main" id="{B3439916-C30C-46FD-9CC4-5B9155F099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10444" y="3673130"/>
            <a:ext cx="609600" cy="609600"/>
          </a:xfrm>
          <a:prstGeom prst="rect">
            <a:avLst/>
          </a:prstGeom>
        </p:spPr>
      </p:pic>
      <p:pic>
        <p:nvPicPr>
          <p:cNvPr id="9" name="Picture 8">
            <a:extLst>
              <a:ext uri="{FF2B5EF4-FFF2-40B4-BE49-F238E27FC236}">
                <a16:creationId xmlns:a16="http://schemas.microsoft.com/office/drawing/2014/main" id="{3741EBD4-E691-475E-9BA2-765172D6ACD5}"/>
              </a:ext>
            </a:extLst>
          </p:cNvPr>
          <p:cNvPicPr>
            <a:picLocks noChangeAspect="1"/>
          </p:cNvPicPr>
          <p:nvPr/>
        </p:nvPicPr>
        <p:blipFill>
          <a:blip r:embed="rId7"/>
          <a:stretch>
            <a:fillRect/>
          </a:stretch>
        </p:blipFill>
        <p:spPr>
          <a:xfrm>
            <a:off x="8084194" y="547577"/>
            <a:ext cx="4278124" cy="4310290"/>
          </a:xfrm>
          <a:prstGeom prst="rect">
            <a:avLst/>
          </a:prstGeom>
        </p:spPr>
      </p:pic>
    </p:spTree>
    <p:extLst>
      <p:ext uri="{BB962C8B-B14F-4D97-AF65-F5344CB8AC3E}">
        <p14:creationId xmlns:p14="http://schemas.microsoft.com/office/powerpoint/2010/main" val="71885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4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D95150-52D6-5DEB-EDB9-4F4EAF2A7F59}"/>
              </a:ext>
            </a:extLst>
          </p:cNvPr>
          <p:cNvSpPr>
            <a:spLocks noGrp="1"/>
          </p:cNvSpPr>
          <p:nvPr>
            <p:ph idx="1"/>
          </p:nvPr>
        </p:nvSpPr>
        <p:spPr>
          <a:xfrm>
            <a:off x="151401" y="661031"/>
            <a:ext cx="12040599" cy="3254927"/>
          </a:xfrm>
        </p:spPr>
        <p:txBody>
          <a:bodyPr>
            <a:normAutofit fontScale="25000" lnSpcReduction="20000"/>
          </a:bodyPr>
          <a:lstStyle/>
          <a:p>
            <a:pPr marL="0" indent="0">
              <a:lnSpc>
                <a:spcPct val="120000"/>
              </a:lnSpc>
              <a:buNone/>
            </a:pPr>
            <a:r>
              <a:rPr lang="en-GB" sz="16000" dirty="0">
                <a:solidFill>
                  <a:schemeClr val="bg1"/>
                </a:solidFill>
                <a:latin typeface="Arial" panose="020B0604020202020204" pitchFamily="34" charset="0"/>
                <a:cs typeface="Arial" panose="020B0604020202020204" pitchFamily="34" charset="0"/>
              </a:rPr>
              <a:t>They went with songs to the battle, they were young,</a:t>
            </a:r>
          </a:p>
          <a:p>
            <a:pPr marL="0" indent="0">
              <a:lnSpc>
                <a:spcPct val="120000"/>
              </a:lnSpc>
              <a:buNone/>
            </a:pPr>
            <a:r>
              <a:rPr lang="en-GB" sz="16000" dirty="0">
                <a:solidFill>
                  <a:schemeClr val="bg1"/>
                </a:solidFill>
                <a:latin typeface="Arial" panose="020B0604020202020204" pitchFamily="34" charset="0"/>
                <a:cs typeface="Arial" panose="020B0604020202020204" pitchFamily="34" charset="0"/>
              </a:rPr>
              <a:t>Straight of limb, true of eye, steady and aglow.</a:t>
            </a:r>
          </a:p>
          <a:p>
            <a:pPr marL="0" indent="0">
              <a:lnSpc>
                <a:spcPct val="120000"/>
              </a:lnSpc>
              <a:buNone/>
            </a:pPr>
            <a:r>
              <a:rPr lang="en-GB" sz="16000" dirty="0">
                <a:solidFill>
                  <a:schemeClr val="bg1"/>
                </a:solidFill>
                <a:latin typeface="Arial" panose="020B0604020202020204" pitchFamily="34" charset="0"/>
                <a:cs typeface="Arial" panose="020B0604020202020204" pitchFamily="34" charset="0"/>
              </a:rPr>
              <a:t>They were staunch to the end against odds uncounted; They fell with their faces to the foe.</a:t>
            </a:r>
          </a:p>
          <a:p>
            <a:pPr marL="0" indent="0">
              <a:buNone/>
            </a:pPr>
            <a:endParaRPr lang="en-GB" sz="12800" b="1" dirty="0">
              <a:solidFill>
                <a:schemeClr val="bg1"/>
              </a:solidFill>
              <a:latin typeface="Arial" panose="020B0604020202020204" pitchFamily="34" charset="0"/>
              <a:cs typeface="Arial" panose="020B0604020202020204" pitchFamily="34" charset="0"/>
            </a:endParaRPr>
          </a:p>
          <a:p>
            <a:pPr marL="0" indent="0">
              <a:lnSpc>
                <a:spcPct val="120000"/>
              </a:lnSpc>
              <a:buNone/>
            </a:pPr>
            <a:r>
              <a:rPr lang="en-GB" sz="17600" b="1" dirty="0">
                <a:solidFill>
                  <a:schemeClr val="accent4"/>
                </a:solidFill>
                <a:latin typeface="Segoe UI Historic" panose="020B0502040204020203" pitchFamily="34" charset="0"/>
                <a:ea typeface="Segoe UI Historic" panose="020B0502040204020203" pitchFamily="34" charset="0"/>
                <a:cs typeface="Segoe UI Historic" panose="020B0502040204020203" pitchFamily="34" charset="0"/>
              </a:rPr>
              <a:t>All: </a:t>
            </a:r>
            <a:r>
              <a:rPr lang="en-GB" sz="176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They shall grow not old, as we that are left grow old:  Age shall not weary them, nor the years condemn.  At the going down of the sun and in the morning.  We will remember them.</a:t>
            </a:r>
          </a:p>
          <a:p>
            <a:pPr marL="0" indent="0">
              <a:buNone/>
            </a:pPr>
            <a:endParaRPr lang="en-GB" sz="4000" b="1" dirty="0"/>
          </a:p>
          <a:p>
            <a:pPr marL="0" indent="0">
              <a:buNone/>
            </a:pPr>
            <a:endParaRPr lang="en-GB" sz="4000" b="1" dirty="0"/>
          </a:p>
          <a:p>
            <a:pPr marL="0" indent="0">
              <a:buNone/>
            </a:pPr>
            <a:endParaRPr lang="en-GB" sz="5400" b="1" dirty="0"/>
          </a:p>
          <a:p>
            <a:pPr marL="0" indent="0">
              <a:buNone/>
            </a:pPr>
            <a:endParaRPr lang="en-GB" sz="5400" b="1" dirty="0"/>
          </a:p>
          <a:p>
            <a:pPr marL="0" indent="0">
              <a:buNone/>
            </a:pPr>
            <a:endParaRPr lang="en-GB" sz="4000" b="1" dirty="0"/>
          </a:p>
        </p:txBody>
      </p:sp>
      <p:sp>
        <p:nvSpPr>
          <p:cNvPr id="4" name="TextBox 3">
            <a:extLst>
              <a:ext uri="{FF2B5EF4-FFF2-40B4-BE49-F238E27FC236}">
                <a16:creationId xmlns:a16="http://schemas.microsoft.com/office/drawing/2014/main" id="{2FC13960-981C-3A69-F5A5-B782D71B43FE}"/>
              </a:ext>
            </a:extLst>
          </p:cNvPr>
          <p:cNvSpPr txBox="1"/>
          <p:nvPr/>
        </p:nvSpPr>
        <p:spPr>
          <a:xfrm>
            <a:off x="151401" y="0"/>
            <a:ext cx="2027777" cy="769441"/>
          </a:xfrm>
          <a:prstGeom prst="rect">
            <a:avLst/>
          </a:prstGeom>
          <a:noFill/>
        </p:spPr>
        <p:txBody>
          <a:bodyPr wrap="square">
            <a:spAutoFit/>
          </a:bodyPr>
          <a:lstStyle/>
          <a:p>
            <a:r>
              <a:rPr kumimoji="0" lang="en-GB" sz="4400" b="1" i="0" u="none" strike="noStrike" kern="1200" cap="none" spc="0"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Norma</a:t>
            </a:r>
            <a:endParaRPr lang="en-GB" sz="4400" dirty="0"/>
          </a:p>
        </p:txBody>
      </p:sp>
    </p:spTree>
    <p:extLst>
      <p:ext uri="{BB962C8B-B14F-4D97-AF65-F5344CB8AC3E}">
        <p14:creationId xmlns:p14="http://schemas.microsoft.com/office/powerpoint/2010/main" val="107746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6A1D5445-0893-870F-EE6B-9B979260B886}"/>
              </a:ext>
            </a:extLst>
          </p:cNvPr>
          <p:cNvSpPr txBox="1"/>
          <p:nvPr/>
        </p:nvSpPr>
        <p:spPr>
          <a:xfrm>
            <a:off x="519101" y="930536"/>
            <a:ext cx="11014707" cy="5308120"/>
          </a:xfrm>
          <a:prstGeom prst="rect">
            <a:avLst/>
          </a:prstGeom>
          <a:noFill/>
        </p:spPr>
        <p:txBody>
          <a:bodyPr wrap="square">
            <a:spAutoFit/>
          </a:bodyPr>
          <a:lstStyle/>
          <a:p>
            <a:pPr>
              <a:lnSpc>
                <a:spcPct val="115000"/>
              </a:lnSpc>
              <a:spcAft>
                <a:spcPts val="1000"/>
              </a:spcAft>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400" b="1" dirty="0">
                <a:solidFill>
                  <a:schemeClr val="accent4"/>
                </a:solidFill>
                <a:effectLst/>
                <a:latin typeface="Segoe UI Historic" panose="020B0502040204020203" pitchFamily="34" charset="0"/>
                <a:ea typeface="Calibri" panose="020F0502020204030204" pitchFamily="34" charset="0"/>
                <a:cs typeface="Times New Roman" panose="02020603050405020304" pitchFamily="18" charset="0"/>
              </a:rPr>
              <a:t>Prayers of Intercession</a:t>
            </a:r>
            <a:endParaRPr lang="en-GB" sz="4000" b="1" dirty="0">
              <a:solidFill>
                <a:srgbClr val="FF0000"/>
              </a:solidFill>
              <a:effectLst/>
              <a:latin typeface="Segoe UI Historic" panose="020B0502040204020203" pitchFamily="34" charset="0"/>
              <a:ea typeface="Calibri" panose="020F0502020204030204" pitchFamily="34" charset="0"/>
              <a:cs typeface="Times New Roman" panose="02020603050405020304" pitchFamily="18" charset="0"/>
            </a:endParaRPr>
          </a:p>
          <a:p>
            <a:pPr algn="l"/>
            <a:r>
              <a:rPr lang="en-GB" sz="4000" i="1" dirty="0">
                <a:solidFill>
                  <a:srgbClr val="FF0000"/>
                </a:solidFill>
                <a:effectLst/>
                <a:latin typeface="Open Sans" panose="020B0606030504020204" pitchFamily="34" charset="0"/>
              </a:rPr>
              <a:t>And at the end</a:t>
            </a:r>
            <a:endParaRPr lang="en-GB" sz="4000" i="0" dirty="0">
              <a:solidFill>
                <a:srgbClr val="FF0000"/>
              </a:solidFill>
              <a:effectLst/>
              <a:latin typeface="Open Sans" panose="020B0606030504020204" pitchFamily="34" charset="0"/>
            </a:endParaRPr>
          </a:p>
          <a:p>
            <a:pPr algn="l"/>
            <a:r>
              <a:rPr lang="en-GB" sz="4000" b="0" i="0" dirty="0">
                <a:solidFill>
                  <a:srgbClr val="FF0000"/>
                </a:solidFill>
                <a:effectLst/>
                <a:latin typeface="Open Sans" panose="020B0606030504020204" pitchFamily="34" charset="0"/>
              </a:rPr>
              <a:t>		</a:t>
            </a:r>
          </a:p>
          <a:p>
            <a:pPr algn="l"/>
            <a:r>
              <a:rPr lang="en-GB" sz="4000" b="0" i="0" dirty="0">
                <a:solidFill>
                  <a:schemeClr val="bg1"/>
                </a:solidFill>
                <a:effectLst/>
                <a:latin typeface="Open Sans" panose="020B0606030504020204" pitchFamily="34" charset="0"/>
              </a:rPr>
              <a:t>Merciful Father,</a:t>
            </a:r>
          </a:p>
          <a:p>
            <a:pPr algn="l"/>
            <a:r>
              <a:rPr lang="en-GB" sz="4000" b="0" i="1" dirty="0">
                <a:solidFill>
                  <a:srgbClr val="FF0000"/>
                </a:solidFill>
                <a:effectLst/>
                <a:latin typeface="Open Sans" panose="020B0606030504020204" pitchFamily="34" charset="0"/>
              </a:rPr>
              <a:t>	</a:t>
            </a:r>
            <a:r>
              <a:rPr lang="en-GB" sz="4000" b="1" i="1" dirty="0">
                <a:solidFill>
                  <a:srgbClr val="002060"/>
                </a:solidFill>
                <a:effectLst/>
                <a:latin typeface="Open Sans" panose="020B0606030504020204" pitchFamily="34" charset="0"/>
              </a:rPr>
              <a:t>All:</a:t>
            </a:r>
            <a:r>
              <a:rPr lang="en-GB" sz="4000" b="1" i="0" dirty="0">
                <a:solidFill>
                  <a:srgbClr val="002060"/>
                </a:solidFill>
                <a:effectLst/>
                <a:latin typeface="Open Sans" panose="020B0606030504020204" pitchFamily="34" charset="0"/>
              </a:rPr>
              <a:t> </a:t>
            </a:r>
            <a:r>
              <a:rPr lang="en-GB" sz="4000" b="1" i="0" dirty="0">
                <a:solidFill>
                  <a:schemeClr val="bg1"/>
                </a:solidFill>
                <a:effectLst/>
                <a:latin typeface="Open Sans" panose="020B0606030504020204" pitchFamily="34" charset="0"/>
              </a:rPr>
              <a:t>accept these prayers</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		for the sake of your Son,</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		our Saviour Jesus Christ.</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		Amen.</a:t>
            </a:r>
            <a:endParaRPr lang="en-GB" sz="4000" b="0" i="0" dirty="0">
              <a:solidFill>
                <a:schemeClr val="bg1"/>
              </a:solidFill>
              <a:effectLst/>
              <a:latin typeface="Open Sans" panose="020B0606030504020204" pitchFamily="34" charset="0"/>
            </a:endParaRPr>
          </a:p>
        </p:txBody>
      </p:sp>
      <p:pic>
        <p:nvPicPr>
          <p:cNvPr id="4" name="Picture 3">
            <a:extLst>
              <a:ext uri="{FF2B5EF4-FFF2-40B4-BE49-F238E27FC236}">
                <a16:creationId xmlns:a16="http://schemas.microsoft.com/office/drawing/2014/main" id="{7CC4ED20-A4E6-26D1-E2EB-372AEC1AFF15}"/>
              </a:ext>
            </a:extLst>
          </p:cNvPr>
          <p:cNvPicPr>
            <a:picLocks noChangeAspect="1"/>
          </p:cNvPicPr>
          <p:nvPr/>
        </p:nvPicPr>
        <p:blipFill>
          <a:blip r:embed="rId2"/>
          <a:stretch>
            <a:fillRect/>
          </a:stretch>
        </p:blipFill>
        <p:spPr>
          <a:xfrm>
            <a:off x="6811346" y="223738"/>
            <a:ext cx="5044752" cy="3360858"/>
          </a:xfrm>
          <a:prstGeom prst="rect">
            <a:avLst/>
          </a:prstGeom>
        </p:spPr>
      </p:pic>
    </p:spTree>
    <p:extLst>
      <p:ext uri="{BB962C8B-B14F-4D97-AF65-F5344CB8AC3E}">
        <p14:creationId xmlns:p14="http://schemas.microsoft.com/office/powerpoint/2010/main" val="1840351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3E54E7CD-61CC-4156-99E4-DD44AD99D4CB}"/>
              </a:ext>
            </a:extLst>
          </p:cNvPr>
          <p:cNvSpPr txBox="1"/>
          <p:nvPr/>
        </p:nvSpPr>
        <p:spPr>
          <a:xfrm>
            <a:off x="350784" y="363637"/>
            <a:ext cx="12750252" cy="5933163"/>
          </a:xfrm>
          <a:prstGeom prst="rect">
            <a:avLst/>
          </a:prstGeom>
          <a:noFill/>
        </p:spPr>
        <p:txBody>
          <a:bodyPr wrap="square">
            <a:spAutoFit/>
          </a:bodyPr>
          <a:lstStyle/>
          <a:p>
            <a:pPr marL="719455" indent="-719455">
              <a:lnSpc>
                <a:spcPct val="150000"/>
              </a:lnSpc>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000" b="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The Peace</a:t>
            </a:r>
          </a:p>
          <a:p>
            <a:pPr marL="719455" indent="-719455">
              <a:lnSpc>
                <a:spcPct val="150000"/>
              </a:lnSpc>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000" b="1" i="1" dirty="0">
                <a:solidFill>
                  <a:srgbClr val="FF0000"/>
                </a:solidFill>
                <a:latin typeface="Segoe UI Historic" panose="020B0502040204020203" pitchFamily="34" charset="0"/>
                <a:ea typeface="Segoe UI Historic" panose="020B0502040204020203" pitchFamily="34" charset="0"/>
                <a:cs typeface="Segoe UI Historic" panose="020B0502040204020203" pitchFamily="34" charset="0"/>
              </a:rPr>
              <a:t>Please stand</a:t>
            </a:r>
            <a:endParaRPr lang="en-GB" sz="4000" b="1" i="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spcBef>
                <a:spcPts val="600"/>
              </a:spcBef>
            </a:pPr>
            <a:r>
              <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Christ came and proclaimed the gospel, </a:t>
            </a:r>
          </a:p>
          <a:p>
            <a:pPr>
              <a:spcBef>
                <a:spcPts val="600"/>
              </a:spcBef>
            </a:pPr>
            <a:r>
              <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peace to those who are far off</a:t>
            </a:r>
            <a:br>
              <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br>
            <a:r>
              <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and peace to those who are near.</a:t>
            </a:r>
          </a:p>
          <a:p>
            <a:pPr marL="152400" indent="-152400">
              <a:lnSpc>
                <a:spcPct val="150000"/>
              </a:lnSpc>
            </a:pPr>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 :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and also with you.</a:t>
            </a:r>
            <a:endParaRPr lang="en-GB" sz="4000" b="1"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Let us offer one another a sign of peace.</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a:extLst>
              <a:ext uri="{FF2B5EF4-FFF2-40B4-BE49-F238E27FC236}">
                <a16:creationId xmlns:a16="http://schemas.microsoft.com/office/drawing/2014/main" id="{A3C2055B-67DC-6B80-11A5-D2E755877F07}"/>
              </a:ext>
            </a:extLst>
          </p:cNvPr>
          <p:cNvPicPr>
            <a:picLocks noChangeAspect="1"/>
          </p:cNvPicPr>
          <p:nvPr/>
        </p:nvPicPr>
        <p:blipFill>
          <a:blip r:embed="rId2"/>
          <a:stretch>
            <a:fillRect/>
          </a:stretch>
        </p:blipFill>
        <p:spPr>
          <a:xfrm>
            <a:off x="8994612" y="2994870"/>
            <a:ext cx="3041136" cy="3166842"/>
          </a:xfrm>
          <a:prstGeom prst="rect">
            <a:avLst/>
          </a:prstGeom>
        </p:spPr>
      </p:pic>
    </p:spTree>
    <p:extLst>
      <p:ext uri="{BB962C8B-B14F-4D97-AF65-F5344CB8AC3E}">
        <p14:creationId xmlns:p14="http://schemas.microsoft.com/office/powerpoint/2010/main" val="1424437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486146" y="853381"/>
            <a:ext cx="9905540" cy="5436425"/>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FF0000"/>
                </a:solidFill>
                <a:effectLst/>
                <a:uLnTx/>
                <a:uFillTx/>
                <a:latin typeface="Segoe UI Historic" panose="020B0502040204020203" pitchFamily="34" charset="0"/>
                <a:ea typeface="Times New Roman" panose="02020603050405020304" pitchFamily="18" charset="0"/>
                <a:cs typeface="+mn-cs"/>
              </a:rPr>
              <a:t>	</a:t>
            </a:r>
            <a:r>
              <a:rPr kumimoji="0" lang="en-GB" sz="4400" b="1" i="1" u="none" strike="noStrike" kern="1200" cap="none" spc="0" normalizeH="0" baseline="0" noProof="0" dirty="0">
                <a:ln>
                  <a:noFill/>
                </a:ln>
                <a:solidFill>
                  <a:srgbClr val="FF000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0" i="0"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	</a:t>
            </a:r>
            <a:r>
              <a:rPr kumimoji="0" lang="en-GB" sz="6000" b="1" i="0"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Offertory Hymn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1" i="0" u="none" strike="noStrike" kern="1200" cap="none" spc="0" normalizeH="0" baseline="0" noProof="0" dirty="0">
                <a:ln>
                  <a:noFill/>
                </a:ln>
                <a:solidFill>
                  <a:schemeClr val="bg1"/>
                </a:solidFill>
                <a:effectLst/>
                <a:uLnTx/>
                <a:uFillTx/>
                <a:latin typeface="Segoe UI Historic" panose="020B0502040204020203" pitchFamily="34" charset="0"/>
                <a:ea typeface="+mn-ea"/>
                <a:cs typeface="+mn-cs"/>
              </a:rPr>
              <a:t>	</a:t>
            </a:r>
            <a:r>
              <a:rPr lang="en-GB" sz="6000" b="1" noProof="0" dirty="0">
                <a:solidFill>
                  <a:schemeClr val="bg1"/>
                </a:solidFill>
                <a:latin typeface="Segoe UI Historic" panose="020B0502040204020203" pitchFamily="34" charset="0"/>
              </a:rPr>
              <a:t>Here is Love</a:t>
            </a:r>
            <a:endParaRPr kumimoji="0" lang="en-GB" sz="6000" b="1" i="0" u="none" strike="noStrike" kern="1200" cap="none" spc="0" normalizeH="0" baseline="0" noProof="0" dirty="0">
              <a:ln>
                <a:noFill/>
              </a:ln>
              <a:solidFill>
                <a:schemeClr val="bg1"/>
              </a:solidFill>
              <a:effectLst/>
              <a:uLnTx/>
              <a:uFillTx/>
              <a:latin typeface="Segoe UI Historic" panose="020B0502040204020203" pitchFamily="34" charset="0"/>
              <a:ea typeface="+mn-ea"/>
              <a:cs typeface="+mn-cs"/>
            </a:endParaRPr>
          </a:p>
          <a:p>
            <a:pPr marL="0" marR="0" lvl="0" indent="0" algn="l" defTabSz="914400" rtl="0" eaLnBrk="1" fontAlgn="base" latinLnBrk="0" hangingPunct="1">
              <a:lnSpc>
                <a:spcPct val="150000"/>
              </a:lnSpc>
              <a:spcBef>
                <a:spcPts val="0"/>
              </a:spcBef>
              <a:spcAft>
                <a:spcPts val="0"/>
              </a:spcAft>
              <a:buClrTx/>
              <a:buSzTx/>
              <a:buFontTx/>
              <a:buNone/>
              <a:tabLst/>
              <a:defRPr/>
            </a:pPr>
            <a:endParaRPr kumimoji="0" lang="en-GB" sz="3600" b="0" i="0" u="none" strike="noStrike" kern="1200" cap="none" spc="0" normalizeH="0" baseline="0" noProof="0" dirty="0">
              <a:ln>
                <a:noFill/>
              </a:ln>
              <a:effectLst/>
              <a:uLnTx/>
              <a:uFillTx/>
              <a:latin typeface="Segoe UI Historic" panose="020B0502040204020203" pitchFamily="34" charset="0"/>
              <a:ea typeface="+mn-ea"/>
              <a:cs typeface="+mn-cs"/>
            </a:endParaRPr>
          </a:p>
          <a:p>
            <a:pPr marL="0" marR="0" lvl="0" indent="0" algn="l" defTabSz="914400" rtl="0" eaLnBrk="1" fontAlgn="base" latinLnBrk="0" hangingPunct="1">
              <a:lnSpc>
                <a:spcPct val="15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Tree>
    <p:extLst>
      <p:ext uri="{BB962C8B-B14F-4D97-AF65-F5344CB8AC3E}">
        <p14:creationId xmlns:p14="http://schemas.microsoft.com/office/powerpoint/2010/main" val="4224370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ere is love, vast as the ocean - Robin Mark">
            <a:hlinkClick r:id="" action="ppaction://media"/>
            <a:extLst>
              <a:ext uri="{FF2B5EF4-FFF2-40B4-BE49-F238E27FC236}">
                <a16:creationId xmlns:a16="http://schemas.microsoft.com/office/drawing/2014/main" id="{37FECD07-D2D1-2A55-0291-A12CE800F8DA}"/>
              </a:ext>
            </a:extLst>
          </p:cNvPr>
          <p:cNvPicPr>
            <a:picLocks noChangeAspect="1"/>
          </p:cNvPicPr>
          <p:nvPr>
            <a:videoFile r:link="rId1"/>
            <p:extLst>
              <p:ext uri="{DAA4B4D4-6D71-4841-9C94-3DE7FCFB9230}">
                <p14:media xmlns:p14="http://schemas.microsoft.com/office/powerpoint/2010/main" r:embed="rId2">
                  <p14:trim st="22374"/>
                </p14:media>
              </p:ext>
            </p:extLst>
          </p:nvPr>
        </p:nvPicPr>
        <p:blipFill>
          <a:blip r:embed="rId4"/>
          <a:stretch>
            <a:fillRect/>
          </a:stretch>
        </p:blipFill>
        <p:spPr>
          <a:xfrm>
            <a:off x="376016" y="0"/>
            <a:ext cx="11382998" cy="6832560"/>
          </a:xfrm>
          <a:prstGeom prst="rect">
            <a:avLst/>
          </a:prstGeom>
        </p:spPr>
      </p:pic>
    </p:spTree>
    <p:extLst>
      <p:ext uri="{BB962C8B-B14F-4D97-AF65-F5344CB8AC3E}">
        <p14:creationId xmlns:p14="http://schemas.microsoft.com/office/powerpoint/2010/main" val="12476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871256" y="382555"/>
            <a:ext cx="12051323" cy="59409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 vow to thee, my country,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all earthly things above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entire and whole and perfect,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service of my love: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love that asks no questions,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love that stands the test,</a:t>
            </a:r>
          </a:p>
        </p:txBody>
      </p:sp>
      <p:pic>
        <p:nvPicPr>
          <p:cNvPr id="2" name="Picture 1">
            <a:extLst>
              <a:ext uri="{FF2B5EF4-FFF2-40B4-BE49-F238E27FC236}">
                <a16:creationId xmlns:a16="http://schemas.microsoft.com/office/drawing/2014/main" id="{10D4D58F-D797-3E79-7730-90DE09732DCA}"/>
              </a:ext>
            </a:extLst>
          </p:cNvPr>
          <p:cNvPicPr>
            <a:picLocks noChangeAspect="1"/>
          </p:cNvPicPr>
          <p:nvPr/>
        </p:nvPicPr>
        <p:blipFill>
          <a:blip r:embed="rId2"/>
          <a:stretch>
            <a:fillRect/>
          </a:stretch>
        </p:blipFill>
        <p:spPr>
          <a:xfrm>
            <a:off x="8850302" y="3738104"/>
            <a:ext cx="3090940" cy="2737341"/>
          </a:xfrm>
          <a:prstGeom prst="rect">
            <a:avLst/>
          </a:prstGeom>
        </p:spPr>
      </p:pic>
    </p:spTree>
    <p:extLst>
      <p:ext uri="{BB962C8B-B14F-4D97-AF65-F5344CB8AC3E}">
        <p14:creationId xmlns:p14="http://schemas.microsoft.com/office/powerpoint/2010/main" val="944022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CABB48D-95BE-4562-A89E-52873EE1B3D4}"/>
              </a:ext>
            </a:extLst>
          </p:cNvPr>
          <p:cNvSpPr txBox="1"/>
          <p:nvPr/>
        </p:nvSpPr>
        <p:spPr>
          <a:xfrm>
            <a:off x="610428" y="594856"/>
            <a:ext cx="10971144" cy="5529719"/>
          </a:xfrm>
          <a:prstGeom prst="rect">
            <a:avLst/>
          </a:prstGeom>
          <a:noFill/>
        </p:spPr>
        <p:txBody>
          <a:bodyPr wrap="square">
            <a:spAutoFit/>
          </a:bodyPr>
          <a:lstStyle/>
          <a:p>
            <a:pPr marL="152400" marR="0" lvl="0" indent="-152400" algn="l" defTabSz="914400" rtl="0" eaLnBrk="1" fontAlgn="auto" latinLnBrk="0" hangingPunct="1">
              <a:spcBef>
                <a:spcPts val="0"/>
              </a:spcBef>
              <a:spcAft>
                <a:spcPts val="0"/>
              </a:spcAft>
              <a:buClrTx/>
              <a:buSzTx/>
              <a:buFontTx/>
              <a:buNone/>
              <a:tabLst/>
              <a:defRPr/>
            </a:pPr>
            <a:r>
              <a:rPr kumimoji="0" lang="en-GB" sz="40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Eucharistic Prayer H</a:t>
            </a:r>
          </a:p>
          <a:p>
            <a:pPr marL="152400" marR="0" lvl="0" indent="-152400" algn="l" defTabSz="914400" rtl="0" eaLnBrk="1" fontAlgn="auto" latinLnBrk="0" hangingPunct="1">
              <a:spcBef>
                <a:spcPts val="0"/>
              </a:spcBef>
              <a:spcAft>
                <a:spcPts val="0"/>
              </a:spcAft>
              <a:buClrTx/>
              <a:buSzTx/>
              <a:buFontTx/>
              <a:buNone/>
              <a:tabLst/>
              <a:defRPr/>
            </a:pP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p>
          <a:p>
            <a:pPr marL="152400" marR="0" lvl="0" indent="-152400" algn="l" defTabSz="914400" rtl="0" eaLnBrk="1" fontAlgn="auto" latinLnBrk="0" hangingPunct="1">
              <a:spcBef>
                <a:spcPts val="0"/>
              </a:spcBef>
              <a:spcAft>
                <a:spcPts val="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Lord is here.</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His Spirit is with us.</a:t>
            </a:r>
            <a:endParaRPr kumimoji="0" lang="en-GB" sz="4000" b="0" i="0"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Lift up your hearts.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We lift them to the </a:t>
            </a:r>
            <a:r>
              <a:rPr kumimoji="0" lang="en-GB" sz="4000" b="1" i="0"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Lord.</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Let us give thanks to the Lord our God.</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It is right to give thanks and praise</a:t>
            </a:r>
            <a:r>
              <a:rPr kumimoji="0" lang="en-GB" sz="4000" b="1" i="0"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a:extLst>
              <a:ext uri="{FF2B5EF4-FFF2-40B4-BE49-F238E27FC236}">
                <a16:creationId xmlns:a16="http://schemas.microsoft.com/office/drawing/2014/main" id="{0A4703E5-63BF-DFD7-63AE-5207E8BDEF47}"/>
              </a:ext>
            </a:extLst>
          </p:cNvPr>
          <p:cNvPicPr>
            <a:picLocks noChangeAspect="1"/>
          </p:cNvPicPr>
          <p:nvPr/>
        </p:nvPicPr>
        <p:blipFill>
          <a:blip r:embed="rId2"/>
          <a:stretch>
            <a:fillRect/>
          </a:stretch>
        </p:blipFill>
        <p:spPr>
          <a:xfrm>
            <a:off x="6513924" y="721008"/>
            <a:ext cx="5372100" cy="3511722"/>
          </a:xfrm>
          <a:prstGeom prst="rect">
            <a:avLst/>
          </a:prstGeom>
        </p:spPr>
      </p:pic>
    </p:spTree>
    <p:extLst>
      <p:ext uri="{BB962C8B-B14F-4D97-AF65-F5344CB8AC3E}">
        <p14:creationId xmlns:p14="http://schemas.microsoft.com/office/powerpoint/2010/main" val="464968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5500348-0699-4959-B8CF-B180EF1A22C1}"/>
              </a:ext>
            </a:extLst>
          </p:cNvPr>
          <p:cNvSpPr txBox="1"/>
          <p:nvPr/>
        </p:nvSpPr>
        <p:spPr>
          <a:xfrm>
            <a:off x="739945" y="394069"/>
            <a:ext cx="11821886" cy="5820696"/>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It is right to praise you, Father, Lord of all creation;</a:t>
            </a:r>
          </a:p>
          <a:p>
            <a:pPr algn="l">
              <a:lnSpc>
                <a:spcPct val="150000"/>
              </a:lnSpc>
            </a:pPr>
            <a:r>
              <a:rPr lang="en-GB" sz="3600" b="0" i="0" dirty="0">
                <a:solidFill>
                  <a:schemeClr val="bg1"/>
                </a:solidFill>
                <a:effectLst/>
                <a:latin typeface="Open Sans" panose="020B0606030504020204" pitchFamily="34" charset="0"/>
              </a:rPr>
              <a:t>in your love you made us for yourself.</a:t>
            </a:r>
          </a:p>
          <a:p>
            <a:pPr algn="l">
              <a:lnSpc>
                <a:spcPct val="150000"/>
              </a:lnSpc>
            </a:pPr>
            <a:r>
              <a:rPr lang="en-GB" sz="3600" b="0" i="0" dirty="0">
                <a:solidFill>
                  <a:schemeClr val="bg1"/>
                </a:solidFill>
                <a:effectLst/>
                <a:latin typeface="Open Sans" panose="020B0606030504020204" pitchFamily="34" charset="0"/>
              </a:rPr>
              <a:t>When we turned away</a:t>
            </a:r>
          </a:p>
          <a:p>
            <a:pPr algn="l">
              <a:lnSpc>
                <a:spcPct val="150000"/>
              </a:lnSpc>
            </a:pPr>
            <a:r>
              <a:rPr lang="en-GB" sz="3600" b="0" i="0" dirty="0">
                <a:solidFill>
                  <a:schemeClr val="bg1"/>
                </a:solidFill>
                <a:effectLst/>
                <a:latin typeface="Open Sans" panose="020B0606030504020204" pitchFamily="34" charset="0"/>
              </a:rPr>
              <a:t>you did not reject us,</a:t>
            </a:r>
          </a:p>
          <a:p>
            <a:pPr algn="l">
              <a:lnSpc>
                <a:spcPct val="150000"/>
              </a:lnSpc>
            </a:pPr>
            <a:r>
              <a:rPr lang="en-GB" sz="3600" b="0" i="0" dirty="0">
                <a:solidFill>
                  <a:schemeClr val="bg1"/>
                </a:solidFill>
                <a:effectLst/>
                <a:latin typeface="Open Sans" panose="020B0606030504020204" pitchFamily="34" charset="0"/>
              </a:rPr>
              <a:t>but came to meet us in your Son.</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You embraced us as your children</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and welcomed us to sit and eat with you</a:t>
            </a:r>
            <a:r>
              <a:rPr lang="en-GB" sz="3600" b="1" i="0" dirty="0">
                <a:solidFill>
                  <a:srgbClr val="002060"/>
                </a:solidFill>
                <a:effectLst/>
                <a:latin typeface="Open Sans" panose="020B0606030504020204" pitchFamily="34" charset="0"/>
              </a:rPr>
              <a:t>.</a:t>
            </a:r>
            <a:endParaRPr lang="en-GB" sz="3600" b="0" i="0" dirty="0">
              <a:solidFill>
                <a:srgbClr val="002060"/>
              </a:solidFill>
              <a:effectLst/>
              <a:latin typeface="Open Sans" panose="020B0606030504020204" pitchFamily="34" charset="0"/>
            </a:endParaRPr>
          </a:p>
        </p:txBody>
      </p:sp>
    </p:spTree>
    <p:extLst>
      <p:ext uri="{BB962C8B-B14F-4D97-AF65-F5344CB8AC3E}">
        <p14:creationId xmlns:p14="http://schemas.microsoft.com/office/powerpoint/2010/main" val="895634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84435DE-C6C7-4932-9652-BA3B3BA10606}"/>
              </a:ext>
            </a:extLst>
          </p:cNvPr>
          <p:cNvSpPr txBox="1"/>
          <p:nvPr/>
        </p:nvSpPr>
        <p:spPr>
          <a:xfrm>
            <a:off x="708272" y="0"/>
            <a:ext cx="11683540" cy="812530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In Christ you shared our life</a:t>
            </a:r>
          </a:p>
          <a:p>
            <a:pPr algn="l">
              <a:lnSpc>
                <a:spcPct val="150000"/>
              </a:lnSpc>
            </a:pPr>
            <a:r>
              <a:rPr lang="en-GB" sz="3600" b="0" i="0" dirty="0">
                <a:solidFill>
                  <a:schemeClr val="bg1"/>
                </a:solidFill>
                <a:effectLst/>
                <a:latin typeface="Open Sans" panose="020B0606030504020204" pitchFamily="34" charset="0"/>
              </a:rPr>
              <a:t>that we might live in him and he in us.</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He opened his arms of love upon the cross</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and made for all the perfect sacrifice </a:t>
            </a:r>
            <a:r>
              <a:rPr lang="en-GB" sz="3600" b="1" i="0" dirty="0">
                <a:solidFill>
                  <a:srgbClr val="002060"/>
                </a:solidFill>
                <a:effectLst/>
                <a:latin typeface="Open Sans" panose="020B0606030504020204" pitchFamily="34" charset="0"/>
              </a:rPr>
              <a:t>for sin.</a:t>
            </a:r>
          </a:p>
          <a:p>
            <a:pPr algn="l">
              <a:lnSpc>
                <a:spcPct val="150000"/>
              </a:lnSpc>
            </a:pPr>
            <a:r>
              <a:rPr lang="en-GB" sz="3600" b="0" i="0" dirty="0">
                <a:solidFill>
                  <a:schemeClr val="bg1"/>
                </a:solidFill>
                <a:effectLst/>
                <a:latin typeface="Open Sans" panose="020B0606030504020204" pitchFamily="34" charset="0"/>
              </a:rPr>
              <a:t>On the night he was betrayed,</a:t>
            </a:r>
          </a:p>
          <a:p>
            <a:pPr algn="l">
              <a:lnSpc>
                <a:spcPct val="150000"/>
              </a:lnSpc>
            </a:pPr>
            <a:r>
              <a:rPr lang="en-GB" sz="3600" b="0" i="0" dirty="0">
                <a:solidFill>
                  <a:schemeClr val="bg1"/>
                </a:solidFill>
                <a:effectLst/>
                <a:latin typeface="Open Sans" panose="020B0606030504020204" pitchFamily="34" charset="0"/>
              </a:rPr>
              <a:t>at supper with his friends</a:t>
            </a:r>
          </a:p>
          <a:p>
            <a:pPr algn="l">
              <a:lnSpc>
                <a:spcPct val="150000"/>
              </a:lnSpc>
            </a:pPr>
            <a:r>
              <a:rPr lang="en-GB" sz="3600" b="0" i="0" dirty="0">
                <a:solidFill>
                  <a:schemeClr val="bg1"/>
                </a:solidFill>
                <a:effectLst/>
                <a:latin typeface="Open Sans" panose="020B0606030504020204" pitchFamily="34" charset="0"/>
              </a:rPr>
              <a:t>he took bread, and gave you thanks;</a:t>
            </a:r>
          </a:p>
          <a:p>
            <a:pPr algn="l">
              <a:lnSpc>
                <a:spcPct val="150000"/>
              </a:lnSpc>
            </a:pPr>
            <a:r>
              <a:rPr lang="en-GB" sz="3600" b="0" i="0" dirty="0">
                <a:solidFill>
                  <a:schemeClr val="bg1"/>
                </a:solidFill>
                <a:effectLst/>
                <a:latin typeface="Open Sans" panose="020B0606030504020204" pitchFamily="34" charset="0"/>
              </a:rPr>
              <a:t>he broke it and gave it to them, saying:</a:t>
            </a:r>
          </a:p>
          <a:p>
            <a:pPr algn="l">
              <a:lnSpc>
                <a:spcPct val="150000"/>
              </a:lnSpc>
            </a:pPr>
            <a:endParaRPr lang="en-GB" sz="3600"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2141045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11963C-91C2-478E-AA92-A27FA299DC6E}"/>
              </a:ext>
            </a:extLst>
          </p:cNvPr>
          <p:cNvSpPr txBox="1"/>
          <p:nvPr/>
        </p:nvSpPr>
        <p:spPr>
          <a:xfrm>
            <a:off x="753042" y="612844"/>
            <a:ext cx="11180812" cy="563231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Take, eat; this is my body which is given for you;</a:t>
            </a:r>
          </a:p>
          <a:p>
            <a:pPr algn="l">
              <a:lnSpc>
                <a:spcPct val="150000"/>
              </a:lnSpc>
            </a:pPr>
            <a:r>
              <a:rPr lang="en-GB" sz="3600" b="0" i="0" dirty="0">
                <a:solidFill>
                  <a:schemeClr val="bg1"/>
                </a:solidFill>
                <a:effectLst/>
                <a:latin typeface="Open Sans" panose="020B0606030504020204" pitchFamily="34" charset="0"/>
              </a:rPr>
              <a:t>do this in remembrance of me.</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Father, we do this in remembrance of him:</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his body is the bread of life.</a:t>
            </a:r>
            <a:endParaRPr lang="en-GB" sz="3600" b="0" i="0" dirty="0">
              <a:solidFill>
                <a:schemeClr val="accent4"/>
              </a:solidFill>
              <a:effectLst/>
              <a:latin typeface="Open Sans" panose="020B0606030504020204" pitchFamily="34" charset="0"/>
            </a:endParaRPr>
          </a:p>
          <a:p>
            <a:pPr algn="l">
              <a:lnSpc>
                <a:spcPct val="150000"/>
              </a:lnSpc>
            </a:pPr>
            <a:r>
              <a:rPr lang="en-GB" sz="3600" b="0" i="0" dirty="0">
                <a:solidFill>
                  <a:schemeClr val="bg1"/>
                </a:solidFill>
                <a:effectLst/>
                <a:latin typeface="Open Sans" panose="020B0606030504020204" pitchFamily="34" charset="0"/>
              </a:rPr>
              <a:t>At the end of supper, taking the cup of wine,</a:t>
            </a:r>
          </a:p>
          <a:p>
            <a:pPr algn="l">
              <a:lnSpc>
                <a:spcPct val="150000"/>
              </a:lnSpc>
            </a:pPr>
            <a:r>
              <a:rPr lang="en-GB" sz="3600" b="0" i="0" dirty="0">
                <a:solidFill>
                  <a:schemeClr val="bg1"/>
                </a:solidFill>
                <a:effectLst/>
                <a:latin typeface="Open Sans" panose="020B0606030504020204" pitchFamily="34" charset="0"/>
              </a:rPr>
              <a:t>he gave you thanks, and said: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584599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11963C-91C2-478E-AA92-A27FA299DC6E}"/>
              </a:ext>
            </a:extLst>
          </p:cNvPr>
          <p:cNvSpPr txBox="1"/>
          <p:nvPr/>
        </p:nvSpPr>
        <p:spPr>
          <a:xfrm>
            <a:off x="697057" y="702601"/>
            <a:ext cx="11180812" cy="563231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Drink this, all of you; this is my blood of </a:t>
            </a:r>
          </a:p>
          <a:p>
            <a:pPr algn="l">
              <a:lnSpc>
                <a:spcPct val="150000"/>
              </a:lnSpc>
            </a:pPr>
            <a:r>
              <a:rPr lang="en-GB" sz="3600" b="0" i="0" dirty="0">
                <a:solidFill>
                  <a:schemeClr val="bg1"/>
                </a:solidFill>
                <a:effectLst/>
                <a:latin typeface="Open Sans" panose="020B0606030504020204" pitchFamily="34" charset="0"/>
              </a:rPr>
              <a:t>the new covenant,</a:t>
            </a:r>
          </a:p>
          <a:p>
            <a:pPr algn="l">
              <a:lnSpc>
                <a:spcPct val="150000"/>
              </a:lnSpc>
            </a:pPr>
            <a:r>
              <a:rPr lang="en-GB" sz="3600" b="0" i="0" dirty="0">
                <a:solidFill>
                  <a:schemeClr val="bg1"/>
                </a:solidFill>
                <a:effectLst/>
                <a:latin typeface="Open Sans" panose="020B0606030504020204" pitchFamily="34" charset="0"/>
              </a:rPr>
              <a:t>which is shed for you for the forgiveness of sins;</a:t>
            </a:r>
          </a:p>
          <a:p>
            <a:pPr algn="l">
              <a:lnSpc>
                <a:spcPct val="150000"/>
              </a:lnSpc>
            </a:pPr>
            <a:r>
              <a:rPr lang="en-GB" sz="3600" b="0" i="0" dirty="0">
                <a:solidFill>
                  <a:schemeClr val="bg1"/>
                </a:solidFill>
                <a:effectLst/>
                <a:latin typeface="Open Sans" panose="020B0606030504020204" pitchFamily="34" charset="0"/>
              </a:rPr>
              <a:t>do this in remembrance of me.</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Father, we do this in remembrance of him:</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his blood is shed for all.</a:t>
            </a:r>
            <a:endParaRPr lang="en-GB" sz="3600" b="0" i="0" dirty="0">
              <a:solidFill>
                <a:schemeClr val="accent4"/>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931954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AB2A0-5674-EBCF-A4F7-799008856FCF}"/>
              </a:ext>
            </a:extLst>
          </p:cNvPr>
          <p:cNvSpPr txBox="1"/>
          <p:nvPr/>
        </p:nvSpPr>
        <p:spPr>
          <a:xfrm>
            <a:off x="559836" y="237845"/>
            <a:ext cx="11290041" cy="5820696"/>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As we proclaim his death and celebrate his </a:t>
            </a:r>
          </a:p>
          <a:p>
            <a:pPr algn="l">
              <a:lnSpc>
                <a:spcPct val="150000"/>
              </a:lnSpc>
            </a:pPr>
            <a:r>
              <a:rPr lang="en-GB" sz="3600" b="0" i="0" dirty="0">
                <a:solidFill>
                  <a:schemeClr val="bg1"/>
                </a:solidFill>
                <a:effectLst/>
                <a:latin typeface="Open Sans" panose="020B0606030504020204" pitchFamily="34" charset="0"/>
              </a:rPr>
              <a:t>rising in glory,</a:t>
            </a:r>
          </a:p>
          <a:p>
            <a:pPr algn="l">
              <a:lnSpc>
                <a:spcPct val="150000"/>
              </a:lnSpc>
            </a:pPr>
            <a:r>
              <a:rPr lang="en-GB" sz="3600" b="0" i="0" dirty="0">
                <a:solidFill>
                  <a:schemeClr val="bg1"/>
                </a:solidFill>
                <a:effectLst/>
                <a:latin typeface="Open Sans" panose="020B0606030504020204" pitchFamily="34" charset="0"/>
              </a:rPr>
              <a:t>send your Holy Spirit that this bread and this wine</a:t>
            </a:r>
          </a:p>
          <a:p>
            <a:pPr algn="l">
              <a:lnSpc>
                <a:spcPct val="150000"/>
              </a:lnSpc>
            </a:pPr>
            <a:r>
              <a:rPr lang="en-GB" sz="3600" b="0" i="0" dirty="0">
                <a:solidFill>
                  <a:schemeClr val="bg1"/>
                </a:solidFill>
                <a:effectLst/>
                <a:latin typeface="Open Sans" panose="020B0606030504020204" pitchFamily="34" charset="0"/>
              </a:rPr>
              <a:t>may be to us the body and blood of your dear Son.</a:t>
            </a:r>
          </a:p>
          <a:p>
            <a:pPr algn="l">
              <a:lnSpc>
                <a:spcPct val="150000"/>
              </a:lnSpc>
            </a:pPr>
            <a:endParaRPr lang="en-GB" sz="3600" b="0" i="0" dirty="0">
              <a:solidFill>
                <a:schemeClr val="accent4"/>
              </a:solidFill>
              <a:effectLst/>
              <a:latin typeface="Open Sans" panose="020B0606030504020204" pitchFamily="34" charset="0"/>
            </a:endParaRPr>
          </a:p>
          <a:p>
            <a:pPr algn="l">
              <a:lnSpc>
                <a:spcPct val="150000"/>
              </a:lnSpc>
            </a:pPr>
            <a:r>
              <a:rPr lang="en-GB" sz="3600" b="1" i="1" dirty="0">
                <a:solidFill>
                  <a:schemeClr val="accent4"/>
                </a:solidFill>
                <a:effectLst/>
                <a:latin typeface="Open Sans" panose="020B0606030504020204" pitchFamily="34" charset="0"/>
              </a:rPr>
              <a:t>All</a:t>
            </a:r>
            <a:r>
              <a:rPr lang="en-GB" sz="3600" b="1" i="0" dirty="0">
                <a:solidFill>
                  <a:schemeClr val="accent4"/>
                </a:solidFill>
                <a:effectLst/>
                <a:latin typeface="Open Sans" panose="020B0606030504020204" pitchFamily="34" charset="0"/>
              </a:rPr>
              <a:t> </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As we eat and drink these holy gifts</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make us one in Christ, our risen Lord.</a:t>
            </a:r>
            <a:endParaRPr lang="en-GB" sz="3600" b="0" i="0" dirty="0">
              <a:solidFill>
                <a:schemeClr val="accent4"/>
              </a:solidFill>
              <a:effectLst/>
              <a:latin typeface="Open Sans" panose="020B0606030504020204" pitchFamily="34" charset="0"/>
            </a:endParaRPr>
          </a:p>
        </p:txBody>
      </p:sp>
    </p:spTree>
    <p:extLst>
      <p:ext uri="{BB962C8B-B14F-4D97-AF65-F5344CB8AC3E}">
        <p14:creationId xmlns:p14="http://schemas.microsoft.com/office/powerpoint/2010/main" val="1003912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1F96E-C361-4821-B576-31CAF135F161}"/>
              </a:ext>
            </a:extLst>
          </p:cNvPr>
          <p:cNvSpPr txBox="1"/>
          <p:nvPr/>
        </p:nvSpPr>
        <p:spPr>
          <a:xfrm>
            <a:off x="581408" y="1220512"/>
            <a:ext cx="11346024" cy="96648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endParaRPr>
          </a:p>
        </p:txBody>
      </p:sp>
      <p:sp>
        <p:nvSpPr>
          <p:cNvPr id="5" name="TextBox 4">
            <a:extLst>
              <a:ext uri="{FF2B5EF4-FFF2-40B4-BE49-F238E27FC236}">
                <a16:creationId xmlns:a16="http://schemas.microsoft.com/office/drawing/2014/main" id="{AA4E26ED-263E-9E4A-6845-0B590733E8CE}"/>
              </a:ext>
            </a:extLst>
          </p:cNvPr>
          <p:cNvSpPr txBox="1"/>
          <p:nvPr/>
        </p:nvSpPr>
        <p:spPr>
          <a:xfrm>
            <a:off x="581408" y="791219"/>
            <a:ext cx="11267291" cy="4610558"/>
          </a:xfrm>
          <a:prstGeom prst="rect">
            <a:avLst/>
          </a:prstGeom>
          <a:noFill/>
        </p:spPr>
        <p:txBody>
          <a:bodyPr wrap="square">
            <a:spAutoFit/>
          </a:bodyPr>
          <a:lstStyle/>
          <a:p>
            <a:pPr algn="l">
              <a:lnSpc>
                <a:spcPct val="150000"/>
              </a:lnSpc>
            </a:pPr>
            <a:r>
              <a:rPr lang="en-GB" sz="4000" b="0" i="0" dirty="0">
                <a:solidFill>
                  <a:schemeClr val="bg1"/>
                </a:solidFill>
                <a:effectLst/>
                <a:latin typeface="Open Sans" panose="020B0606030504020204" pitchFamily="34" charset="0"/>
              </a:rPr>
              <a:t>With your whole Church </a:t>
            </a:r>
          </a:p>
          <a:p>
            <a:pPr algn="l">
              <a:lnSpc>
                <a:spcPct val="150000"/>
              </a:lnSpc>
            </a:pPr>
            <a:r>
              <a:rPr lang="en-GB" sz="4000" b="0" i="0" dirty="0">
                <a:solidFill>
                  <a:schemeClr val="bg1"/>
                </a:solidFill>
                <a:effectLst/>
                <a:latin typeface="Open Sans" panose="020B0606030504020204" pitchFamily="34" charset="0"/>
              </a:rPr>
              <a:t>throughout the world</a:t>
            </a:r>
          </a:p>
          <a:p>
            <a:pPr algn="l">
              <a:lnSpc>
                <a:spcPct val="150000"/>
              </a:lnSpc>
            </a:pPr>
            <a:r>
              <a:rPr lang="en-GB" sz="4000" b="0" i="0" dirty="0">
                <a:solidFill>
                  <a:schemeClr val="bg1"/>
                </a:solidFill>
                <a:effectLst/>
                <a:latin typeface="Open Sans" panose="020B0606030504020204" pitchFamily="34" charset="0"/>
              </a:rPr>
              <a:t>we offer you this sacrifice of praise</a:t>
            </a:r>
          </a:p>
          <a:p>
            <a:pPr algn="l">
              <a:lnSpc>
                <a:spcPct val="150000"/>
              </a:lnSpc>
            </a:pPr>
            <a:r>
              <a:rPr lang="en-GB" sz="4000" b="0" i="0" dirty="0">
                <a:solidFill>
                  <a:schemeClr val="bg1"/>
                </a:solidFill>
                <a:effectLst/>
                <a:latin typeface="Open Sans" panose="020B0606030504020204" pitchFamily="34" charset="0"/>
              </a:rPr>
              <a:t>and lift our voice </a:t>
            </a:r>
          </a:p>
          <a:p>
            <a:pPr algn="l">
              <a:lnSpc>
                <a:spcPct val="150000"/>
              </a:lnSpc>
            </a:pPr>
            <a:r>
              <a:rPr lang="en-GB" sz="4000" b="0" i="0" dirty="0">
                <a:solidFill>
                  <a:schemeClr val="bg1"/>
                </a:solidFill>
                <a:effectLst/>
                <a:latin typeface="Open Sans" panose="020B0606030504020204" pitchFamily="34" charset="0"/>
              </a:rPr>
              <a:t>to join the eternal song of heaven:</a:t>
            </a:r>
          </a:p>
        </p:txBody>
      </p:sp>
    </p:spTree>
    <p:extLst>
      <p:ext uri="{BB962C8B-B14F-4D97-AF65-F5344CB8AC3E}">
        <p14:creationId xmlns:p14="http://schemas.microsoft.com/office/powerpoint/2010/main" val="440805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94F6B2-01F3-BEEC-643B-303DE28580A7}"/>
              </a:ext>
            </a:extLst>
          </p:cNvPr>
          <p:cNvSpPr txBox="1"/>
          <p:nvPr/>
        </p:nvSpPr>
        <p:spPr>
          <a:xfrm>
            <a:off x="411741" y="0"/>
            <a:ext cx="11607800" cy="7078861"/>
          </a:xfrm>
          <a:prstGeom prst="rect">
            <a:avLst/>
          </a:prstGeom>
          <a:noFill/>
        </p:spPr>
        <p:txBody>
          <a:bodyPr wrap="square">
            <a:spAutoFit/>
          </a:bodyPr>
          <a:lstStyle/>
          <a:p>
            <a:pPr marL="304800" marR="0" lvl="0" indent="-304800" algn="l" defTabSz="914400" rtl="0" eaLnBrk="1" fontAlgn="auto" latinLnBrk="0" hangingPunct="1">
              <a:lnSpc>
                <a:spcPts val="2250"/>
              </a:lnSpc>
              <a:spcBef>
                <a:spcPts val="0"/>
              </a:spcBef>
              <a:spcAft>
                <a:spcPts val="1000"/>
              </a:spcAft>
              <a:buClrTx/>
              <a:buSzTx/>
              <a:buFontTx/>
              <a:buNone/>
              <a:tabLst/>
              <a:defRPr/>
            </a:pPr>
            <a:endParaRPr kumimoji="0" lang="en-GB" sz="3600" b="1" i="0" u="none" strike="noStrike" kern="1200" cap="none" spc="15"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r>
              <a:rPr kumimoji="0" lang="en-GB" sz="3600" b="1" i="0" u="none" strike="noStrike" kern="1200" cap="none" spc="15"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Sanctus (Holy holy)</a:t>
            </a:r>
            <a:r>
              <a:rPr kumimoji="0" lang="en-GB" sz="3600" b="1" i="0" u="none" strike="noStrike" kern="1200" cap="none" spc="15"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3600" b="0" i="1"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GB" sz="3600" b="1" i="0"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endParaRPr kumimoji="0" lang="en-GB" sz="3600" b="0" i="0" u="none" strike="noStrike" kern="1200" cap="none" spc="0"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r>
              <a:rPr kumimoji="0" lang="en-GB" sz="3600" b="0" u="none" strike="noStrike" kern="1200" cap="none" spc="15" normalizeH="0" baseline="0" noProof="0" dirty="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rPr>
              <a:t>We say together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1" u="none" strike="noStrike" kern="1200" cap="none" spc="15"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All </a:t>
            </a:r>
            <a:r>
              <a:rPr kumimoji="0" lang="en-GB" sz="3600" b="0" i="0" u="none" strike="noStrike" kern="1200" cap="none" spc="1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Holy, holy, holy Lord,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God of power and might,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heaven and earth are full of your glory.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Hosanna in the highest,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Blessed is he  who comes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in the name of the Lord.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4400" b="1" dirty="0">
                <a:solidFill>
                  <a:prstClr val="white"/>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400" b="1"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Hosanna in the highest.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GB" sz="36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63708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18728DF-1190-41DA-A21C-E59C6F98C05E}"/>
              </a:ext>
            </a:extLst>
          </p:cNvPr>
          <p:cNvSpPr txBox="1"/>
          <p:nvPr/>
        </p:nvSpPr>
        <p:spPr>
          <a:xfrm>
            <a:off x="688327" y="229630"/>
            <a:ext cx="11107024" cy="63987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Lord’s Prayer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As our Saviour taught us, so we pray</a:t>
            </a:r>
            <a:endParaRPr kumimoji="0" lang="en-GB" sz="4400" b="0" i="0" u="none" strike="noStrike" kern="1200" cap="none" spc="0" normalizeH="0" baseline="0" noProof="0" dirty="0">
              <a:ln>
                <a:noFill/>
              </a:ln>
              <a:solidFill>
                <a:prstClr val="black"/>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50000"/>
              </a:lnSpc>
              <a:spcBef>
                <a:spcPts val="0"/>
              </a:spcBef>
              <a:spcAft>
                <a:spcPts val="1000"/>
              </a:spcAft>
              <a:buClrTx/>
              <a:buSzTx/>
              <a:buFontTx/>
              <a:buNone/>
              <a:tabLst/>
              <a:defRPr/>
            </a:pPr>
            <a:r>
              <a:rPr kumimoji="0" lang="en-GB" sz="4400" b="1"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4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4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Our Father, who art in heaven,</a:t>
            </a:r>
            <a:b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hallowed be thy name;</a:t>
            </a:r>
            <a:b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thy kingdom come; thy will be done;</a:t>
            </a:r>
            <a:b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on earth as it is in heaven.</a:t>
            </a:r>
            <a:b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Give us this day our daily bread.</a:t>
            </a:r>
            <a:endParaRPr kumimoji="0" lang="en-GB" sz="44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526039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923D24F-D945-41A3-93E5-FA23CF7AA133}"/>
              </a:ext>
            </a:extLst>
          </p:cNvPr>
          <p:cNvSpPr txBox="1"/>
          <p:nvPr/>
        </p:nvSpPr>
        <p:spPr>
          <a:xfrm>
            <a:off x="447675" y="256336"/>
            <a:ext cx="11444285" cy="607685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And forgive us our trespasses,</a:t>
            </a:r>
            <a:b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as we forgive those who trespass against 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And lead us not into temptation;</a:t>
            </a:r>
            <a:b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but deliver us from evil.</a:t>
            </a:r>
            <a:b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4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For thine is the kingdom, the power and the glory, for ever and ever.  Amen.</a:t>
            </a:r>
            <a:endParaRPr kumimoji="0" lang="en-GB" sz="4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819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871256" y="382555"/>
            <a:ext cx="12051323" cy="59409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that lays upon the altar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dearest and the best;</a:t>
            </a:r>
            <a:endParaRPr lang="en-GB" sz="4300" dirty="0">
              <a:solidFill>
                <a:schemeClr val="bg1"/>
              </a:solidFill>
              <a:latin typeface="Arial" panose="020B0604020202020204" pitchFamily="34" charset="0"/>
              <a:cs typeface="Arial" panose="020B0604020202020204" pitchFamily="34" charset="0"/>
            </a:endParaRPr>
          </a:p>
          <a:p>
            <a:pPr>
              <a:lnSpc>
                <a:spcPct val="150000"/>
              </a:lnSpc>
            </a:pPr>
            <a:r>
              <a:rPr lang="en-GB" sz="4300" dirty="0">
                <a:solidFill>
                  <a:schemeClr val="bg1"/>
                </a:solidFill>
                <a:latin typeface="Arial" panose="020B0604020202020204" pitchFamily="34" charset="0"/>
                <a:cs typeface="Arial" panose="020B0604020202020204" pitchFamily="34" charset="0"/>
              </a:rPr>
              <a:t>the love that never falters, </a:t>
            </a:r>
          </a:p>
          <a:p>
            <a:pPr>
              <a:lnSpc>
                <a:spcPct val="150000"/>
              </a:lnSpc>
            </a:pPr>
            <a:r>
              <a:rPr lang="en-GB" sz="4300" dirty="0">
                <a:solidFill>
                  <a:schemeClr val="bg1"/>
                </a:solidFill>
                <a:latin typeface="Arial" panose="020B0604020202020204" pitchFamily="34" charset="0"/>
                <a:cs typeface="Arial" panose="020B0604020202020204" pitchFamily="34" charset="0"/>
              </a:rPr>
              <a:t>the love that pays the price,</a:t>
            </a:r>
          </a:p>
          <a:p>
            <a:pPr>
              <a:lnSpc>
                <a:spcPct val="150000"/>
              </a:lnSpc>
            </a:pPr>
            <a:r>
              <a:rPr lang="en-GB" sz="4300" dirty="0">
                <a:solidFill>
                  <a:schemeClr val="bg1"/>
                </a:solidFill>
                <a:latin typeface="Arial" panose="020B0604020202020204" pitchFamily="34" charset="0"/>
                <a:cs typeface="Arial" panose="020B0604020202020204" pitchFamily="34" charset="0"/>
              </a:rPr>
              <a:t>the love that makes undaunted </a:t>
            </a:r>
          </a:p>
          <a:p>
            <a:pPr>
              <a:lnSpc>
                <a:spcPct val="150000"/>
              </a:lnSpc>
            </a:pPr>
            <a:r>
              <a:rPr lang="en-GB" sz="4300" dirty="0">
                <a:solidFill>
                  <a:schemeClr val="bg1"/>
                </a:solidFill>
                <a:latin typeface="Arial" panose="020B0604020202020204" pitchFamily="34" charset="0"/>
                <a:cs typeface="Arial" panose="020B0604020202020204" pitchFamily="34" charset="0"/>
              </a:rPr>
              <a:t>the final sacrifice.</a:t>
            </a:r>
            <a:endParaRPr lang="en-GB" sz="4800" dirty="0">
              <a:solidFill>
                <a:schemeClr val="bg1"/>
              </a:solidFill>
            </a:endParaRPr>
          </a:p>
        </p:txBody>
      </p:sp>
      <p:pic>
        <p:nvPicPr>
          <p:cNvPr id="2" name="Picture 1">
            <a:extLst>
              <a:ext uri="{FF2B5EF4-FFF2-40B4-BE49-F238E27FC236}">
                <a16:creationId xmlns:a16="http://schemas.microsoft.com/office/drawing/2014/main" id="{10D4D58F-D797-3E79-7730-90DE09732DCA}"/>
              </a:ext>
            </a:extLst>
          </p:cNvPr>
          <p:cNvPicPr>
            <a:picLocks noChangeAspect="1"/>
          </p:cNvPicPr>
          <p:nvPr/>
        </p:nvPicPr>
        <p:blipFill>
          <a:blip r:embed="rId2"/>
          <a:stretch>
            <a:fillRect/>
          </a:stretch>
        </p:blipFill>
        <p:spPr>
          <a:xfrm>
            <a:off x="8850302" y="3738104"/>
            <a:ext cx="3090940" cy="2737341"/>
          </a:xfrm>
          <a:prstGeom prst="rect">
            <a:avLst/>
          </a:prstGeom>
        </p:spPr>
      </p:pic>
    </p:spTree>
    <p:extLst>
      <p:ext uri="{BB962C8B-B14F-4D97-AF65-F5344CB8AC3E}">
        <p14:creationId xmlns:p14="http://schemas.microsoft.com/office/powerpoint/2010/main" val="1240532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08A9669-9155-4763-91C4-6A20A6546257}"/>
              </a:ext>
            </a:extLst>
          </p:cNvPr>
          <p:cNvSpPr txBox="1"/>
          <p:nvPr/>
        </p:nvSpPr>
        <p:spPr>
          <a:xfrm>
            <a:off x="757690" y="574586"/>
            <a:ext cx="10452683" cy="52732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Breaking of the Bread</a:t>
            </a:r>
            <a:endPar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GB" sz="4000" b="0" i="1"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Minister breaks the consecrated bread</a:t>
            </a:r>
            <a:r>
              <a:rPr kumimoji="0" lang="en-GB" sz="4000" b="0" i="1"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We break this bread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to share in the body of Christ.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All</a:t>
            </a:r>
            <a:r>
              <a:rPr kumimoji="0" lang="en-GB" sz="4000" b="1" i="0"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 </a:t>
            </a:r>
            <a:r>
              <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Though we are many,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we are one body,</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because we all share in one bread.</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978619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ADB6CC2-F762-4757-ADEC-22F75EC86C8E}"/>
              </a:ext>
            </a:extLst>
          </p:cNvPr>
          <p:cNvSpPr txBox="1"/>
          <p:nvPr/>
        </p:nvSpPr>
        <p:spPr>
          <a:xfrm>
            <a:off x="681063" y="322160"/>
            <a:ext cx="11203097" cy="6211957"/>
          </a:xfrm>
          <a:prstGeom prst="rect">
            <a:avLst/>
          </a:prstGeom>
          <a:noFill/>
        </p:spPr>
        <p:txBody>
          <a:bodyPr wrap="square">
            <a:spAutoFit/>
          </a:bodyPr>
          <a:lstStyle/>
          <a:p>
            <a:pPr marL="304800" marR="0" lvl="0" indent="-3048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Lamb of God</a:t>
            </a:r>
            <a:endPar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00000"/>
              </a:lnSpc>
              <a:spcBef>
                <a:spcPts val="0"/>
              </a:spcBef>
              <a:spcAft>
                <a:spcPts val="1000"/>
              </a:spcAft>
              <a:buClrTx/>
              <a:buSzTx/>
              <a:buFontTx/>
              <a:buNone/>
              <a:tabLst/>
              <a:defRPr/>
            </a:pPr>
            <a:endParaRPr kumimoji="0" lang="en-GB" sz="3600" b="0" i="1"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00000"/>
              </a:lnSpc>
              <a:spcBef>
                <a:spcPts val="0"/>
              </a:spcBef>
              <a:spcAft>
                <a:spcPts val="1000"/>
              </a:spcAft>
              <a:buClrTx/>
              <a:buSzTx/>
              <a:buFontTx/>
              <a:buNone/>
              <a:tabLst/>
              <a:defRPr/>
            </a:pPr>
            <a:r>
              <a:rPr kumimoji="0" lang="en-GB" sz="4000" b="1"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sins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have mercy on us.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4572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have mercy on us.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4572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grant us peace.</a:t>
            </a:r>
          </a:p>
          <a:p>
            <a:pPr marL="457200" marR="0" lvl="0" indent="-152400" algn="l" defTabSz="914400" rtl="0" eaLnBrk="1" fontAlgn="auto" latinLnBrk="0" hangingPunct="1">
              <a:lnSpc>
                <a:spcPct val="100000"/>
              </a:lnSpc>
              <a:spcBef>
                <a:spcPts val="0"/>
              </a:spcBef>
              <a:spcAft>
                <a:spcPts val="1000"/>
              </a:spcAft>
              <a:buClrTx/>
              <a:buSzTx/>
              <a:buFontTx/>
              <a:buNone/>
              <a:tabLst/>
              <a:defRPr/>
            </a:pPr>
            <a:r>
              <a:rPr lang="en-GB" sz="4000" i="1" spc="15" dirty="0">
                <a:solidFill>
                  <a:srgbClr val="002060"/>
                </a:solidFill>
                <a:latin typeface="Segoe UI Historic" panose="020B0502040204020203" pitchFamily="34" charset="0"/>
                <a:ea typeface="Segoe UI Historic" panose="020B0502040204020203" pitchFamily="34" charset="0"/>
                <a:cs typeface="Segoe UI Historic" panose="020B0502040204020203" pitchFamily="34" charset="0"/>
              </a:rPr>
              <a:t>Congregation Kneels</a:t>
            </a:r>
            <a:endParaRPr kumimoji="0" lang="en-GB" sz="4000" i="1"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459350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6D84E0-34F1-41A2-9E52-B3FC182F7EF2}"/>
              </a:ext>
            </a:extLst>
          </p:cNvPr>
          <p:cNvSpPr txBox="1"/>
          <p:nvPr/>
        </p:nvSpPr>
        <p:spPr>
          <a:xfrm>
            <a:off x="597161" y="-146168"/>
            <a:ext cx="11594839" cy="774987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Norma</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Jesus is the Lamb of God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who takes away the sin of the world.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Blessed are those who are called to his supper.</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1"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All</a:t>
            </a:r>
            <a:r>
              <a:rPr kumimoji="0" lang="en-GB" sz="4000" b="1" i="0"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  </a:t>
            </a:r>
            <a:r>
              <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Lord, I am not worthy to receive you,</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but only say the word, </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4000" b="1" dirty="0">
                <a:solidFill>
                  <a:schemeClr val="bg1"/>
                </a:solidFill>
                <a:latin typeface="Open Sans" panose="020B0606030504020204" pitchFamily="34" charset="0"/>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and I shall be healed.</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2195848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B9E602-B80B-46A8-B854-D77450CE4443}"/>
              </a:ext>
            </a:extLst>
          </p:cNvPr>
          <p:cNvSpPr txBox="1"/>
          <p:nvPr/>
        </p:nvSpPr>
        <p:spPr>
          <a:xfrm>
            <a:off x="396939" y="209744"/>
            <a:ext cx="8574833" cy="91723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1"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Distribution of Communion</a:t>
            </a:r>
          </a:p>
        </p:txBody>
      </p:sp>
      <p:pic>
        <p:nvPicPr>
          <p:cNvPr id="2" name="Picture 1">
            <a:extLst>
              <a:ext uri="{FF2B5EF4-FFF2-40B4-BE49-F238E27FC236}">
                <a16:creationId xmlns:a16="http://schemas.microsoft.com/office/drawing/2014/main" id="{5D76CAB9-39C3-5209-3EDC-9E3473D47F2C}"/>
              </a:ext>
            </a:extLst>
          </p:cNvPr>
          <p:cNvPicPr>
            <a:picLocks noChangeAspect="1"/>
          </p:cNvPicPr>
          <p:nvPr/>
        </p:nvPicPr>
        <p:blipFill>
          <a:blip r:embed="rId4"/>
          <a:stretch>
            <a:fillRect/>
          </a:stretch>
        </p:blipFill>
        <p:spPr>
          <a:xfrm>
            <a:off x="2295525" y="1365108"/>
            <a:ext cx="7962900" cy="5167922"/>
          </a:xfrm>
          <a:prstGeom prst="rect">
            <a:avLst/>
          </a:prstGeom>
        </p:spPr>
      </p:pic>
      <p:pic>
        <p:nvPicPr>
          <p:cNvPr id="4" name="Make Me a Channel of Your Peace (Instrumental Version)">
            <a:hlinkClick r:id="" action="ppaction://media"/>
            <a:extLst>
              <a:ext uri="{FF2B5EF4-FFF2-40B4-BE49-F238E27FC236}">
                <a16:creationId xmlns:a16="http://schemas.microsoft.com/office/drawing/2014/main" id="{7B8D32E8-4496-43FE-D3E5-E4E9C6BE2E58}"/>
              </a:ext>
            </a:extLst>
          </p:cNvPr>
          <p:cNvPicPr>
            <a:picLocks noChangeAspect="1"/>
          </p:cNvPicPr>
          <p:nvPr>
            <a:audioFile r:link="rId1"/>
            <p:extLst>
              <p:ext uri="{DAA4B4D4-6D71-4841-9C94-3DE7FCFB9230}">
                <p14:media xmlns:p14="http://schemas.microsoft.com/office/powerpoint/2010/main" r:embed="rId2">
                  <p14:trim st="13600"/>
                </p14:media>
              </p:ext>
            </p:extLst>
          </p:nvPr>
        </p:nvPicPr>
        <p:blipFill>
          <a:blip r:embed="rId5"/>
          <a:stretch>
            <a:fillRect/>
          </a:stretch>
        </p:blipFill>
        <p:spPr>
          <a:xfrm>
            <a:off x="10790489" y="5908475"/>
            <a:ext cx="609600" cy="609600"/>
          </a:xfrm>
          <a:prstGeom prst="rect">
            <a:avLst/>
          </a:prstGeom>
        </p:spPr>
      </p:pic>
    </p:spTree>
    <p:extLst>
      <p:ext uri="{BB962C8B-B14F-4D97-AF65-F5344CB8AC3E}">
        <p14:creationId xmlns:p14="http://schemas.microsoft.com/office/powerpoint/2010/main" val="54968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1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ADDBABC-C8B9-7B71-2B73-4C6F83F0DFE3}"/>
              </a:ext>
            </a:extLst>
          </p:cNvPr>
          <p:cNvSpPr txBox="1"/>
          <p:nvPr/>
        </p:nvSpPr>
        <p:spPr>
          <a:xfrm>
            <a:off x="802956" y="1478029"/>
            <a:ext cx="10716715" cy="1938992"/>
          </a:xfrm>
          <a:prstGeom prst="rect">
            <a:avLst/>
          </a:prstGeom>
          <a:noFill/>
        </p:spPr>
        <p:txBody>
          <a:bodyPr wrap="square">
            <a:spAutoFit/>
          </a:bodyPr>
          <a:lstStyle/>
          <a:p>
            <a:r>
              <a:rPr lang="en-GB" sz="6000" b="1" i="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Communion Hymn</a:t>
            </a:r>
            <a:endParaRPr lang="en-GB" sz="6000" b="1"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r>
              <a:rPr lang="en-GB" sz="60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Praise to the Almighty</a:t>
            </a:r>
            <a:endParaRPr lang="en-GB" sz="6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860405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raise to the Lord the Almighty the King of creation">
            <a:hlinkClick r:id="" action="ppaction://media"/>
            <a:extLst>
              <a:ext uri="{FF2B5EF4-FFF2-40B4-BE49-F238E27FC236}">
                <a16:creationId xmlns:a16="http://schemas.microsoft.com/office/drawing/2014/main" id="{BA1917B2-3146-DD33-8754-50C11182F5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5480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3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210B65-0787-451B-B5FC-11AA7BAF1FF7}"/>
              </a:ext>
            </a:extLst>
          </p:cNvPr>
          <p:cNvSpPr txBox="1"/>
          <p:nvPr/>
        </p:nvSpPr>
        <p:spPr>
          <a:xfrm>
            <a:off x="351471" y="277752"/>
            <a:ext cx="11997124" cy="6302495"/>
          </a:xfrm>
          <a:prstGeom prst="rect">
            <a:avLst/>
          </a:prstGeom>
          <a:noFill/>
        </p:spPr>
        <p:txBody>
          <a:bodyPr wrap="square">
            <a:spAutoFit/>
          </a:bodyPr>
          <a:lstStyle/>
          <a:p>
            <a:pPr algn="l"/>
            <a:r>
              <a:rPr lang="en-GB" sz="4000" b="1"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Prayer after Communion</a:t>
            </a:r>
          </a:p>
          <a:p>
            <a:pPr algn="l"/>
            <a:endParaRPr lang="en-GB" sz="1100" b="0"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0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 </a:t>
            </a:r>
            <a:r>
              <a:rPr lang="en-GB" sz="4000" b="0" i="0"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Almighty God,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we thank you for feeding us</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p>
          <a:p>
            <a:pPr algn="l">
              <a:lnSpc>
                <a:spcPct val="150000"/>
              </a:lnSpc>
            </a:pP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with the body and blood of your Son Jesus Christ.</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Through him we offer you our souls and bodies</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p>
          <a:p>
            <a:pPr algn="l">
              <a:lnSpc>
                <a:spcPct val="150000"/>
              </a:lnSpc>
            </a:pP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to be a living sacrifice.</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Send us out</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in the power of your Spirit</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to live and work</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to your praise and glory.</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313047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60C7CE-C37E-CD65-C6CE-DC4F072AA6B3}"/>
              </a:ext>
            </a:extLst>
          </p:cNvPr>
          <p:cNvSpPr txBox="1"/>
          <p:nvPr/>
        </p:nvSpPr>
        <p:spPr>
          <a:xfrm>
            <a:off x="385665" y="362561"/>
            <a:ext cx="11420669" cy="5903219"/>
          </a:xfrm>
          <a:prstGeom prst="rect">
            <a:avLst/>
          </a:prstGeom>
          <a:noFill/>
        </p:spPr>
        <p:txBody>
          <a:bodyPr wrap="square">
            <a:spAutoFit/>
          </a:bodyPr>
          <a:lstStyle/>
          <a:p>
            <a:pPr algn="l"/>
            <a:r>
              <a:rPr lang="en-GB" sz="4400" b="1" i="0" dirty="0">
                <a:solidFill>
                  <a:srgbClr val="FF0000"/>
                </a:solidFill>
                <a:effectLst/>
                <a:latin typeface="Open Sans" panose="020B0606030504020204" pitchFamily="34" charset="0"/>
              </a:rPr>
              <a:t>Post Communion Collect</a:t>
            </a:r>
          </a:p>
          <a:p>
            <a:pPr algn="l"/>
            <a:r>
              <a:rPr lang="en-GB" sz="4000" b="0" i="0" dirty="0">
                <a:solidFill>
                  <a:schemeClr val="bg1"/>
                </a:solidFill>
                <a:effectLst/>
                <a:latin typeface="Open Sans" panose="020B0606030504020204" pitchFamily="34" charset="0"/>
              </a:rPr>
              <a:t>God of peace,</a:t>
            </a:r>
          </a:p>
          <a:p>
            <a:pPr algn="l"/>
            <a:r>
              <a:rPr lang="en-GB" sz="4000" b="0" i="0" dirty="0">
                <a:solidFill>
                  <a:schemeClr val="bg1"/>
                </a:solidFill>
                <a:effectLst/>
                <a:latin typeface="Open Sans" panose="020B0606030504020204" pitchFamily="34" charset="0"/>
              </a:rPr>
              <a:t>whose Son Jesus Christ proclaimed the kingdom and restored the broken to wholeness of life: look with compassion on the anguish of the world, and by your healing power</a:t>
            </a:r>
          </a:p>
          <a:p>
            <a:pPr algn="l"/>
            <a:r>
              <a:rPr lang="en-GB" sz="4000" b="0" i="0" dirty="0">
                <a:solidFill>
                  <a:schemeClr val="bg1"/>
                </a:solidFill>
                <a:effectLst/>
                <a:latin typeface="Open Sans" panose="020B0606030504020204" pitchFamily="34" charset="0"/>
              </a:rPr>
              <a:t>make whole both people and nations;</a:t>
            </a:r>
          </a:p>
          <a:p>
            <a:pPr algn="l"/>
            <a:r>
              <a:rPr lang="en-GB" sz="4000" b="0" i="0" dirty="0">
                <a:solidFill>
                  <a:schemeClr val="bg1"/>
                </a:solidFill>
                <a:effectLst/>
                <a:latin typeface="Open Sans" panose="020B0606030504020204" pitchFamily="34" charset="0"/>
              </a:rPr>
              <a:t>through our Lord and Saviour Jesus Christ.</a:t>
            </a:r>
          </a:p>
          <a:p>
            <a:pPr algn="l">
              <a:lnSpc>
                <a:spcPct val="150000"/>
              </a:lnSpc>
            </a:pPr>
            <a:r>
              <a:rPr lang="en-GB" sz="4000" b="1" i="1" dirty="0">
                <a:solidFill>
                  <a:schemeClr val="accent4"/>
                </a:solidFill>
                <a:latin typeface="Open Sans" panose="020B0606030504020204" pitchFamily="34" charset="0"/>
              </a:rPr>
              <a:t>All: </a:t>
            </a:r>
            <a:r>
              <a:rPr lang="en-GB" sz="4000" b="1" dirty="0">
                <a:solidFill>
                  <a:schemeClr val="bg1"/>
                </a:solidFill>
                <a:latin typeface="Open Sans" panose="020B0606030504020204" pitchFamily="34" charset="0"/>
              </a:rPr>
              <a:t>Amen</a:t>
            </a:r>
            <a:endParaRPr lang="en-GB" sz="4000" b="1"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14126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72D1-2DF4-7656-E1A9-36CC4A037D16}"/>
              </a:ext>
            </a:extLst>
          </p:cNvPr>
          <p:cNvPicPr>
            <a:picLocks noChangeAspect="1"/>
          </p:cNvPicPr>
          <p:nvPr/>
        </p:nvPicPr>
        <p:blipFill>
          <a:blip r:embed="rId2"/>
          <a:stretch>
            <a:fillRect/>
          </a:stretch>
        </p:blipFill>
        <p:spPr>
          <a:xfrm>
            <a:off x="0" y="0"/>
            <a:ext cx="12191999" cy="6858000"/>
          </a:xfrm>
          <a:prstGeom prst="rect">
            <a:avLst/>
          </a:prstGeom>
        </p:spPr>
      </p:pic>
      <p:pic>
        <p:nvPicPr>
          <p:cNvPr id="2" name="Picture 1">
            <a:extLst>
              <a:ext uri="{FF2B5EF4-FFF2-40B4-BE49-F238E27FC236}">
                <a16:creationId xmlns:a16="http://schemas.microsoft.com/office/drawing/2014/main" id="{835488F4-3A43-5064-D588-989008B31C5F}"/>
              </a:ext>
            </a:extLst>
          </p:cNvPr>
          <p:cNvPicPr>
            <a:picLocks noChangeAspect="1"/>
          </p:cNvPicPr>
          <p:nvPr/>
        </p:nvPicPr>
        <p:blipFill>
          <a:blip r:embed="rId3"/>
          <a:stretch>
            <a:fillRect/>
          </a:stretch>
        </p:blipFill>
        <p:spPr>
          <a:xfrm rot="20629725">
            <a:off x="4545168" y="144527"/>
            <a:ext cx="4943475" cy="5953125"/>
          </a:xfrm>
          <a:prstGeom prst="rect">
            <a:avLst/>
          </a:prstGeom>
        </p:spPr>
      </p:pic>
    </p:spTree>
    <p:extLst>
      <p:ext uri="{BB962C8B-B14F-4D97-AF65-F5344CB8AC3E}">
        <p14:creationId xmlns:p14="http://schemas.microsoft.com/office/powerpoint/2010/main" val="3725945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CCFF"/>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9889BC0-1CD4-7900-1C54-0C6B498D384B}"/>
              </a:ext>
            </a:extLst>
          </p:cNvPr>
          <p:cNvPicPr>
            <a:picLocks noChangeAspect="1"/>
          </p:cNvPicPr>
          <p:nvPr/>
        </p:nvPicPr>
        <p:blipFill>
          <a:blip r:embed="rId2"/>
          <a:stretch>
            <a:fillRect/>
          </a:stretch>
        </p:blipFill>
        <p:spPr>
          <a:xfrm rot="653365">
            <a:off x="710815" y="3125754"/>
            <a:ext cx="1259320" cy="1414655"/>
          </a:xfrm>
          <a:prstGeom prst="rect">
            <a:avLst/>
          </a:prstGeom>
        </p:spPr>
      </p:pic>
      <p:pic>
        <p:nvPicPr>
          <p:cNvPr id="3" name="Picture 2">
            <a:extLst>
              <a:ext uri="{FF2B5EF4-FFF2-40B4-BE49-F238E27FC236}">
                <a16:creationId xmlns:a16="http://schemas.microsoft.com/office/drawing/2014/main" id="{A2A71E5A-D9A8-1C09-4859-FC6840B7ADE0}"/>
              </a:ext>
            </a:extLst>
          </p:cNvPr>
          <p:cNvPicPr>
            <a:picLocks noChangeAspect="1"/>
          </p:cNvPicPr>
          <p:nvPr/>
        </p:nvPicPr>
        <p:blipFill>
          <a:blip r:embed="rId3"/>
          <a:stretch>
            <a:fillRect/>
          </a:stretch>
        </p:blipFill>
        <p:spPr>
          <a:xfrm>
            <a:off x="1340475" y="432994"/>
            <a:ext cx="5406324" cy="54063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0F809289-0AD5-58CE-BBA1-78814EF61034}"/>
              </a:ext>
            </a:extLst>
          </p:cNvPr>
          <p:cNvSpPr/>
          <p:nvPr/>
        </p:nvSpPr>
        <p:spPr>
          <a:xfrm>
            <a:off x="7867852" y="1106905"/>
            <a:ext cx="3185744" cy="4247317"/>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Calibri" panose="020F0502020204030204"/>
                <a:ea typeface="+mn-ea"/>
                <a:cs typeface="+mn-cs"/>
              </a:rPr>
              <a:t>Christmas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Calibri" panose="020F0502020204030204"/>
                <a:ea typeface="+mn-ea"/>
                <a:cs typeface="+mn-cs"/>
              </a:rPr>
              <a:t>Choir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Calibri" panose="020F0502020204030204"/>
                <a:ea typeface="+mn-ea"/>
                <a:cs typeface="+mn-cs"/>
              </a:rPr>
              <a:t>Practice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prstClr val="white"/>
                  </a:solidFill>
                  <a:prstDash val="solid"/>
                </a:ln>
                <a:solidFill>
                  <a:srgbClr val="C00000"/>
                </a:solidFill>
                <a:effectLst>
                  <a:outerShdw blurRad="12700" dist="38100" dir="2700000" algn="tl" rotWithShape="0">
                    <a:prstClr val="white">
                      <a:lumMod val="50000"/>
                    </a:prstClr>
                  </a:outerShdw>
                </a:effectLst>
                <a:uLnTx/>
                <a:uFillTx/>
                <a:latin typeface="Calibri" panose="020F0502020204030204"/>
                <a:ea typeface="+mn-ea"/>
                <a:cs typeface="+mn-cs"/>
              </a:rPr>
              <a:t>Tuesdays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prstClr val="white"/>
                  </a:solidFill>
                  <a:prstDash val="solid"/>
                </a:ln>
                <a:solidFill>
                  <a:srgbClr val="C00000"/>
                </a:solidFill>
                <a:effectLst>
                  <a:outerShdw blurRad="12700" dist="38100" dir="2700000" algn="tl" rotWithShape="0">
                    <a:prstClr val="white">
                      <a:lumMod val="50000"/>
                    </a:prstClr>
                  </a:outerShdw>
                </a:effectLst>
                <a:uLnTx/>
                <a:uFillTx/>
                <a:latin typeface="Calibri" panose="020F0502020204030204"/>
                <a:ea typeface="+mn-ea"/>
                <a:cs typeface="+mn-cs"/>
              </a:rPr>
              <a:t>at 7pm</a:t>
            </a:r>
          </a:p>
        </p:txBody>
      </p:sp>
      <p:pic>
        <p:nvPicPr>
          <p:cNvPr id="9" name="Picture 8">
            <a:extLst>
              <a:ext uri="{FF2B5EF4-FFF2-40B4-BE49-F238E27FC236}">
                <a16:creationId xmlns:a16="http://schemas.microsoft.com/office/drawing/2014/main" id="{66B89AEA-249A-9191-24B9-06005A46159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46" b="90135" l="4535" r="93372">
                        <a14:foregroundMark x1="45116" y1="6646" x2="54535" y2="90135"/>
                        <a14:foregroundMark x1="31860" y1="12565" x2="47558" y2="21495"/>
                        <a14:foregroundMark x1="47558" y1="21495" x2="56977" y2="16303"/>
                        <a14:foregroundMark x1="56977" y1="16303" x2="62674" y2="10696"/>
                        <a14:foregroundMark x1="62674" y1="10696" x2="62674" y2="10800"/>
                        <a14:foregroundMark x1="17326" y1="21184" x2="24884" y2="33853"/>
                        <a14:foregroundMark x1="24884" y1="33853" x2="10698" y2="34372"/>
                        <a14:foregroundMark x1="10698" y1="34372" x2="4651" y2="30426"/>
                        <a14:foregroundMark x1="89767" y1="22534" x2="89535" y2="25649"/>
                        <a14:foregroundMark x1="89535" y1="35514" x2="89186" y2="39356"/>
                        <a14:foregroundMark x1="65698" y1="54829" x2="93256" y2="51713"/>
                        <a14:foregroundMark x1="93256" y1="51713" x2="83372" y2="55763"/>
                        <a14:foregroundMark x1="83372" y1="55763" x2="78140" y2="71443"/>
                        <a14:foregroundMark x1="78140" y1="71443" x2="78953" y2="72793"/>
                        <a14:foregroundMark x1="93372" y1="64590" x2="92326" y2="67394"/>
                      </a14:backgroundRemoval>
                    </a14:imgEffect>
                  </a14:imgLayer>
                </a14:imgProps>
              </a:ext>
            </a:extLst>
          </a:blip>
          <a:stretch>
            <a:fillRect/>
          </a:stretch>
        </p:blipFill>
        <p:spPr>
          <a:xfrm>
            <a:off x="6240211" y="330357"/>
            <a:ext cx="1386980" cy="1553096"/>
          </a:xfrm>
          <a:prstGeom prst="rect">
            <a:avLst/>
          </a:prstGeom>
        </p:spPr>
      </p:pic>
      <p:pic>
        <p:nvPicPr>
          <p:cNvPr id="10" name="Picture 9">
            <a:extLst>
              <a:ext uri="{FF2B5EF4-FFF2-40B4-BE49-F238E27FC236}">
                <a16:creationId xmlns:a16="http://schemas.microsoft.com/office/drawing/2014/main" id="{CA26254C-AEFE-58B9-CBE2-69D0DE82F769}"/>
              </a:ext>
            </a:extLst>
          </p:cNvPr>
          <p:cNvPicPr>
            <a:picLocks noChangeAspect="1"/>
          </p:cNvPicPr>
          <p:nvPr/>
        </p:nvPicPr>
        <p:blipFill>
          <a:blip r:embed="rId2"/>
          <a:stretch>
            <a:fillRect/>
          </a:stretch>
        </p:blipFill>
        <p:spPr>
          <a:xfrm rot="2584554">
            <a:off x="6871353" y="4184323"/>
            <a:ext cx="1170294" cy="1314646"/>
          </a:xfrm>
          <a:prstGeom prst="rect">
            <a:avLst/>
          </a:prstGeom>
        </p:spPr>
      </p:pic>
      <p:pic>
        <p:nvPicPr>
          <p:cNvPr id="11" name="Picture 10">
            <a:extLst>
              <a:ext uri="{FF2B5EF4-FFF2-40B4-BE49-F238E27FC236}">
                <a16:creationId xmlns:a16="http://schemas.microsoft.com/office/drawing/2014/main" id="{FD778B62-A93A-4AF8-F50D-84224F123D75}"/>
              </a:ext>
            </a:extLst>
          </p:cNvPr>
          <p:cNvPicPr>
            <a:picLocks noChangeAspect="1"/>
          </p:cNvPicPr>
          <p:nvPr/>
        </p:nvPicPr>
        <p:blipFill>
          <a:blip r:embed="rId2"/>
          <a:stretch>
            <a:fillRect/>
          </a:stretch>
        </p:blipFill>
        <p:spPr>
          <a:xfrm rot="784515">
            <a:off x="276810" y="4978035"/>
            <a:ext cx="1383912" cy="1554615"/>
          </a:xfrm>
          <a:prstGeom prst="rect">
            <a:avLst/>
          </a:prstGeom>
        </p:spPr>
      </p:pic>
      <p:pic>
        <p:nvPicPr>
          <p:cNvPr id="12" name="Picture 11">
            <a:extLst>
              <a:ext uri="{FF2B5EF4-FFF2-40B4-BE49-F238E27FC236}">
                <a16:creationId xmlns:a16="http://schemas.microsoft.com/office/drawing/2014/main" id="{5287DC3F-E110-AE84-1443-D773DDE1F592}"/>
              </a:ext>
            </a:extLst>
          </p:cNvPr>
          <p:cNvPicPr>
            <a:picLocks noChangeAspect="1"/>
          </p:cNvPicPr>
          <p:nvPr/>
        </p:nvPicPr>
        <p:blipFill>
          <a:blip r:embed="rId2"/>
          <a:stretch>
            <a:fillRect/>
          </a:stretch>
        </p:blipFill>
        <p:spPr>
          <a:xfrm>
            <a:off x="2510612" y="2500605"/>
            <a:ext cx="490056" cy="550504"/>
          </a:xfrm>
          <a:prstGeom prst="rect">
            <a:avLst/>
          </a:prstGeom>
        </p:spPr>
      </p:pic>
      <p:pic>
        <p:nvPicPr>
          <p:cNvPr id="13" name="Picture 12">
            <a:extLst>
              <a:ext uri="{FF2B5EF4-FFF2-40B4-BE49-F238E27FC236}">
                <a16:creationId xmlns:a16="http://schemas.microsoft.com/office/drawing/2014/main" id="{E9FA0B0F-0258-3361-3897-46603E7D97FF}"/>
              </a:ext>
            </a:extLst>
          </p:cNvPr>
          <p:cNvPicPr>
            <a:picLocks noChangeAspect="1"/>
          </p:cNvPicPr>
          <p:nvPr/>
        </p:nvPicPr>
        <p:blipFill>
          <a:blip r:embed="rId2"/>
          <a:stretch>
            <a:fillRect/>
          </a:stretch>
        </p:blipFill>
        <p:spPr>
          <a:xfrm rot="1171252">
            <a:off x="7185542" y="1717246"/>
            <a:ext cx="883298" cy="992250"/>
          </a:xfrm>
          <a:prstGeom prst="rect">
            <a:avLst/>
          </a:prstGeom>
        </p:spPr>
      </p:pic>
      <p:pic>
        <p:nvPicPr>
          <p:cNvPr id="15" name="Picture 14">
            <a:extLst>
              <a:ext uri="{FF2B5EF4-FFF2-40B4-BE49-F238E27FC236}">
                <a16:creationId xmlns:a16="http://schemas.microsoft.com/office/drawing/2014/main" id="{78C42C60-1674-87A1-F7FE-D1486153BD7D}"/>
              </a:ext>
            </a:extLst>
          </p:cNvPr>
          <p:cNvPicPr>
            <a:picLocks noChangeAspect="1"/>
          </p:cNvPicPr>
          <p:nvPr/>
        </p:nvPicPr>
        <p:blipFill>
          <a:blip r:embed="rId2"/>
          <a:stretch>
            <a:fillRect/>
          </a:stretch>
        </p:blipFill>
        <p:spPr>
          <a:xfrm rot="17884393">
            <a:off x="10416333" y="5089124"/>
            <a:ext cx="1383912" cy="1554615"/>
          </a:xfrm>
          <a:prstGeom prst="rect">
            <a:avLst/>
          </a:prstGeom>
        </p:spPr>
      </p:pic>
    </p:spTree>
    <p:extLst>
      <p:ext uri="{BB962C8B-B14F-4D97-AF65-F5344CB8AC3E}">
        <p14:creationId xmlns:p14="http://schemas.microsoft.com/office/powerpoint/2010/main" val="155436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871256" y="382555"/>
            <a:ext cx="12051323" cy="592514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And there’s another country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I’ve heard of long ago,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most dear to them that love her,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most great to them that know;</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we may not count her armies,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we may not see her King;</a:t>
            </a:r>
          </a:p>
        </p:txBody>
      </p:sp>
      <p:pic>
        <p:nvPicPr>
          <p:cNvPr id="2" name="Picture 1">
            <a:extLst>
              <a:ext uri="{FF2B5EF4-FFF2-40B4-BE49-F238E27FC236}">
                <a16:creationId xmlns:a16="http://schemas.microsoft.com/office/drawing/2014/main" id="{10D4D58F-D797-3E79-7730-90DE09732DCA}"/>
              </a:ext>
            </a:extLst>
          </p:cNvPr>
          <p:cNvPicPr>
            <a:picLocks noChangeAspect="1"/>
          </p:cNvPicPr>
          <p:nvPr/>
        </p:nvPicPr>
        <p:blipFill>
          <a:blip r:embed="rId2"/>
          <a:stretch>
            <a:fillRect/>
          </a:stretch>
        </p:blipFill>
        <p:spPr>
          <a:xfrm>
            <a:off x="8850302" y="3738104"/>
            <a:ext cx="3090940" cy="2737341"/>
          </a:xfrm>
          <a:prstGeom prst="rect">
            <a:avLst/>
          </a:prstGeom>
        </p:spPr>
      </p:pic>
    </p:spTree>
    <p:extLst>
      <p:ext uri="{BB962C8B-B14F-4D97-AF65-F5344CB8AC3E}">
        <p14:creationId xmlns:p14="http://schemas.microsoft.com/office/powerpoint/2010/main" val="864340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4212B21-1266-6091-83C1-DACCA98CA49F}"/>
              </a:ext>
            </a:extLst>
          </p:cNvPr>
          <p:cNvGrpSpPr/>
          <p:nvPr/>
        </p:nvGrpSpPr>
        <p:grpSpPr>
          <a:xfrm>
            <a:off x="2715059" y="15906"/>
            <a:ext cx="6903566" cy="3965512"/>
            <a:chOff x="2593910" y="1267408"/>
            <a:chExt cx="7315200" cy="4323184"/>
          </a:xfrm>
        </p:grpSpPr>
        <p:pic>
          <p:nvPicPr>
            <p:cNvPr id="10" name="Picture 9">
              <a:extLst>
                <a:ext uri="{FF2B5EF4-FFF2-40B4-BE49-F238E27FC236}">
                  <a16:creationId xmlns:a16="http://schemas.microsoft.com/office/drawing/2014/main" id="{4D464220-2C61-EF0F-95C3-A8EF2C5A0F8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125" b="95375" l="3063" r="97625">
                          <a14:foregroundMark x1="2625" y1="4125" x2="63688" y2="11500"/>
                          <a14:foregroundMark x1="63688" y1="11500" x2="84438" y2="27000"/>
                          <a14:foregroundMark x1="84438" y1="27000" x2="91750" y2="60250"/>
                          <a14:foregroundMark x1="91750" y1="60250" x2="90063" y2="81500"/>
                          <a14:foregroundMark x1="38321" y1="91220" x2="35500" y2="91750"/>
                          <a14:foregroundMark x1="90063" y1="81500" x2="68700" y2="85513"/>
                          <a14:foregroundMark x1="35500" y1="91750" x2="17063" y2="80750"/>
                          <a14:foregroundMark x1="17063" y1="80750" x2="5438" y2="12750"/>
                          <a14:foregroundMark x1="5438" y1="12750" x2="3250" y2="4875"/>
                          <a14:foregroundMark x1="40688" y1="18500" x2="49563" y2="14625"/>
                          <a14:foregroundMark x1="49563" y1="14625" x2="69750" y2="45250"/>
                          <a14:foregroundMark x1="69750" y1="45250" x2="57188" y2="57250"/>
                          <a14:foregroundMark x1="57188" y1="57250" x2="45063" y2="51375"/>
                          <a14:foregroundMark x1="45063" y1="51375" x2="43813" y2="35375"/>
                          <a14:foregroundMark x1="43813" y1="35375" x2="56875" y2="20250"/>
                          <a14:foregroundMark x1="76563" y1="71750" x2="25688" y2="66125"/>
                          <a14:foregroundMark x1="32063" y1="32500" x2="36563" y2="56875"/>
                          <a14:foregroundMark x1="36563" y1="56875" x2="49000" y2="61750"/>
                          <a14:foregroundMark x1="49000" y1="61750" x2="60875" y2="61000"/>
                          <a14:foregroundMark x1="60875" y1="61000" x2="61563" y2="61000"/>
                          <a14:foregroundMark x1="47938" y1="1375" x2="53813" y2="875"/>
                          <a14:foregroundMark x1="53813" y1="875" x2="91188" y2="7375"/>
                          <a14:foregroundMark x1="91188" y1="7375" x2="95188" y2="21875"/>
                          <a14:foregroundMark x1="95188" y1="21875" x2="95813" y2="57125"/>
                          <a14:foregroundMark x1="95813" y1="57125" x2="99688" y2="75500"/>
                          <a14:foregroundMark x1="99688" y1="75500" x2="99250" y2="87750"/>
                          <a14:foregroundMark x1="99250" y1="87750" x2="92063" y2="68625"/>
                          <a14:foregroundMark x1="92063" y1="68625" x2="89250" y2="38625"/>
                          <a14:foregroundMark x1="89250" y1="38625" x2="81125" y2="12500"/>
                          <a14:foregroundMark x1="81125" y1="12500" x2="72250" y2="3500"/>
                          <a14:foregroundMark x1="72250" y1="3500" x2="70813" y2="3125"/>
                          <a14:foregroundMark x1="92313" y1="2125" x2="97875" y2="26375"/>
                          <a14:foregroundMark x1="97875" y1="26375" x2="99313" y2="87375"/>
                          <a14:foregroundMark x1="99313" y1="87375" x2="91313" y2="32750"/>
                          <a14:foregroundMark x1="91313" y1="32750" x2="92063" y2="9000"/>
                          <a14:foregroundMark x1="92063" y1="9000" x2="94375" y2="28750"/>
                          <a14:foregroundMark x1="94375" y1="28750" x2="94063" y2="31625"/>
                          <a14:foregroundMark x1="93688" y1="0" x2="98188" y2="10625"/>
                          <a14:foregroundMark x1="98188" y1="10625" x2="97625" y2="91750"/>
                          <a14:foregroundMark x1="97625" y1="91750" x2="96313" y2="44000"/>
                          <a14:foregroundMark x1="72500" y1="24000" x2="81625" y2="50000"/>
                          <a14:foregroundMark x1="81625" y1="50000" x2="82375" y2="54875"/>
                          <a14:foregroundMark x1="69438" y1="32000" x2="58313" y2="28750"/>
                          <a14:foregroundMark x1="7000" y1="79625" x2="6750" y2="94750"/>
                          <a14:foregroundMark x1="6750" y1="94750" x2="1875" y2="88875"/>
                          <a14:foregroundMark x1="1875" y1="88875" x2="3063" y2="75875"/>
                          <a14:foregroundMark x1="3063" y1="75875" x2="6188" y2="79625"/>
                          <a14:foregroundMark x1="7062" y1="95375" x2="7062" y2="95375"/>
                          <a14:backgroundMark x1="32813" y1="81125" x2="56688" y2="87375"/>
                          <a14:backgroundMark x1="56688" y1="87375" x2="61875" y2="83000"/>
                          <a14:backgroundMark x1="61875" y1="83000" x2="68500" y2="83250"/>
                          <a14:backgroundMark x1="68500" y1="83250" x2="61687" y2="92750"/>
                          <a14:backgroundMark x1="61687" y1="92750" x2="55188" y2="96500"/>
                          <a14:backgroundMark x1="55188" y1="96500" x2="47563" y2="96625"/>
                          <a14:backgroundMark x1="47563" y1="96625" x2="36375" y2="87250"/>
                          <a14:backgroundMark x1="36375" y1="87250" x2="55188" y2="91625"/>
                          <a14:backgroundMark x1="55188" y1="91625" x2="68250" y2="82125"/>
                          <a14:backgroundMark x1="68250" y1="82125" x2="64000" y2="81750"/>
                          <a14:backgroundMark x1="62125" y1="85500" x2="56563" y2="86125"/>
                          <a14:backgroundMark x1="56563" y1="86125" x2="59375" y2="87875"/>
                          <a14:backgroundMark x1="54313" y1="88250" x2="50563" y2="88125"/>
                          <a14:backgroundMark x1="41688" y1="90625" x2="43375" y2="93000"/>
                          <a14:backgroundMark x1="38688" y1="90500" x2="39813" y2="92000"/>
                          <a14:backgroundMark x1="63063" y1="82500" x2="37438" y2="81875"/>
                          <a14:backgroundMark x1="37438" y1="81875" x2="44313" y2="87500"/>
                          <a14:backgroundMark x1="44313" y1="87500" x2="63063" y2="83875"/>
                          <a14:backgroundMark x1="69750" y1="80500" x2="62438" y2="81500"/>
                          <a14:backgroundMark x1="69875" y1="79875" x2="69875" y2="79875"/>
                          <a14:backgroundMark x1="69875" y1="79875" x2="69875" y2="79875"/>
                          <a14:backgroundMark x1="33063" y1="80125" x2="33063" y2="80125"/>
                        </a14:backgroundRemoval>
                      </a14:imgEffect>
                    </a14:imgLayer>
                  </a14:imgProps>
                </a:ext>
              </a:extLst>
            </a:blip>
            <a:srcRect l="17053" r="13437"/>
            <a:stretch/>
          </p:blipFill>
          <p:spPr>
            <a:xfrm>
              <a:off x="2593910" y="1267408"/>
              <a:ext cx="7315200" cy="4323184"/>
            </a:xfrm>
            <a:prstGeom prst="rect">
              <a:avLst/>
            </a:prstGeom>
          </p:spPr>
        </p:pic>
        <p:sp>
          <p:nvSpPr>
            <p:cNvPr id="11" name="Oval 10">
              <a:extLst>
                <a:ext uri="{FF2B5EF4-FFF2-40B4-BE49-F238E27FC236}">
                  <a16:creationId xmlns:a16="http://schemas.microsoft.com/office/drawing/2014/main" id="{E8078A11-D59A-BDC6-C66E-0CF1E75D956A}"/>
                </a:ext>
              </a:extLst>
            </p:cNvPr>
            <p:cNvSpPr/>
            <p:nvPr/>
          </p:nvSpPr>
          <p:spPr>
            <a:xfrm>
              <a:off x="2631233" y="1414932"/>
              <a:ext cx="214604" cy="189933"/>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E5051FB3-E566-7E21-7AB0-98A75D70C521}"/>
              </a:ext>
            </a:extLst>
          </p:cNvPr>
          <p:cNvPicPr>
            <a:picLocks noChangeAspect="1"/>
          </p:cNvPicPr>
          <p:nvPr/>
        </p:nvPicPr>
        <p:blipFill>
          <a:blip r:embed="rId4"/>
          <a:stretch>
            <a:fillRect/>
          </a:stretch>
        </p:blipFill>
        <p:spPr>
          <a:xfrm>
            <a:off x="9230325" y="2666266"/>
            <a:ext cx="2521392" cy="2521392"/>
          </a:xfrm>
          <a:prstGeom prst="flowChartConnector">
            <a:avLst/>
          </a:prstGeom>
        </p:spPr>
      </p:pic>
      <p:pic>
        <p:nvPicPr>
          <p:cNvPr id="15" name="Picture 14">
            <a:extLst>
              <a:ext uri="{FF2B5EF4-FFF2-40B4-BE49-F238E27FC236}">
                <a16:creationId xmlns:a16="http://schemas.microsoft.com/office/drawing/2014/main" id="{324CC8AB-4856-A55E-ACC3-EC2D8C1592F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524" b="97619" l="9972" r="95584">
                        <a14:foregroundMark x1="9544" y1="98214" x2="10684" y2="73214"/>
                        <a14:foregroundMark x1="10684" y1="73214" x2="15242" y2="61607"/>
                        <a14:foregroundMark x1="15242" y1="61607" x2="18234" y2="44643"/>
                        <a14:foregroundMark x1="18234" y1="44643" x2="27350" y2="35119"/>
                        <a14:foregroundMark x1="27350" y1="35119" x2="28205" y2="18155"/>
                        <a14:foregroundMark x1="28205" y1="18155" x2="31339" y2="34821"/>
                        <a14:foregroundMark x1="31339" y1="34821" x2="41453" y2="30357"/>
                        <a14:foregroundMark x1="41453" y1="30357" x2="41738" y2="13690"/>
                        <a14:foregroundMark x1="41738" y1="13690" x2="44302" y2="27679"/>
                        <a14:foregroundMark x1="44302" y1="27679" x2="50712" y2="35714"/>
                        <a14:foregroundMark x1="50712" y1="35714" x2="58120" y2="39583"/>
                        <a14:foregroundMark x1="58120" y1="39583" x2="72934" y2="28274"/>
                        <a14:foregroundMark x1="72934" y1="28274" x2="78348" y2="38690"/>
                        <a14:foregroundMark x1="78348" y1="38690" x2="84473" y2="30060"/>
                        <a14:foregroundMark x1="84473" y1="30060" x2="88257" y2="33950"/>
                        <a14:foregroundMark x1="94633" y1="45747" x2="97436" y2="61012"/>
                        <a14:foregroundMark x1="97436" y1="61012" x2="97151" y2="81845"/>
                        <a14:foregroundMark x1="97151" y1="81845" x2="90883" y2="95238"/>
                        <a14:foregroundMark x1="90883" y1="95238" x2="10399" y2="91071"/>
                        <a14:foregroundMark x1="23219" y1="56250" x2="44587" y2="40179"/>
                        <a14:foregroundMark x1="44587" y1="40179" x2="86182" y2="51488"/>
                        <a14:foregroundMark x1="86182" y1="51488" x2="92023" y2="66369"/>
                        <a14:foregroundMark x1="92023" y1="66369" x2="88462" y2="79464"/>
                        <a14:foregroundMark x1="88462" y1="79464" x2="42593" y2="80357"/>
                        <a14:foregroundMark x1="42593" y1="80357" x2="32194" y2="73214"/>
                        <a14:foregroundMark x1="32194" y1="73214" x2="27635" y2="53571"/>
                        <a14:foregroundMark x1="27635" y1="53571" x2="34330" y2="47619"/>
                        <a14:foregroundMark x1="34330" y1="47619" x2="51140" y2="49405"/>
                        <a14:foregroundMark x1="23789" y1="58036" x2="29487" y2="77679"/>
                        <a14:foregroundMark x1="29487" y1="77679" x2="30057" y2="85119"/>
                        <a14:foregroundMark x1="44872" y1="49405" x2="89459" y2="59821"/>
                        <a14:foregroundMark x1="89459" y1="59821" x2="94587" y2="78571"/>
                        <a14:foregroundMark x1="94587" y1="78571" x2="94444" y2="88988"/>
                        <a14:foregroundMark x1="97436" y1="46131" x2="95584" y2="96726"/>
                        <a14:foregroundMark x1="95584" y1="96726" x2="95442" y2="97619"/>
                        <a14:foregroundMark x1="22650" y1="37202" x2="16952" y2="43155"/>
                        <a14:foregroundMark x1="16667" y1="46131" x2="21937" y2="37202"/>
                        <a14:foregroundMark x1="22365" y1="37202" x2="18376" y2="39286"/>
                        <a14:foregroundMark x1="16239" y1="48214" x2="21083" y2="36012"/>
                        <a14:foregroundMark x1="21083" y1="36012" x2="22222" y2="36905"/>
                        <a14:foregroundMark x1="22222" y1="36905" x2="16809" y2="42262"/>
                        <a14:foregroundMark x1="16382" y1="45536" x2="16524" y2="41964"/>
                        <a14:foregroundMark x1="16809" y1="41667" x2="17236" y2="38988"/>
                        <a14:foregroundMark x1="17379" y1="38393" x2="19373" y2="36607"/>
                        <a14:foregroundMark x1="19658" y1="36310" x2="20798" y2="36905"/>
                        <a14:backgroundMark x1="88746" y1="20536" x2="91026" y2="35417"/>
                        <a14:backgroundMark x1="91026" y1="35417" x2="95014" y2="22619"/>
                        <a14:backgroundMark x1="95014" y1="22619" x2="89031" y2="19940"/>
                        <a14:backgroundMark x1="90598" y1="34821" x2="96296" y2="41964"/>
                        <a14:backgroundMark x1="92308" y1="38690" x2="96011" y2="42560"/>
                      </a14:backgroundRemoval>
                    </a14:imgEffect>
                  </a14:imgLayer>
                </a14:imgProps>
              </a:ext>
            </a:extLst>
          </a:blip>
          <a:stretch>
            <a:fillRect/>
          </a:stretch>
        </p:blipFill>
        <p:spPr>
          <a:xfrm>
            <a:off x="6652219" y="4139736"/>
            <a:ext cx="5679232" cy="2718264"/>
          </a:xfrm>
          <a:prstGeom prst="rect">
            <a:avLst/>
          </a:prstGeom>
        </p:spPr>
      </p:pic>
      <p:pic>
        <p:nvPicPr>
          <p:cNvPr id="13" name="Picture 12">
            <a:extLst>
              <a:ext uri="{FF2B5EF4-FFF2-40B4-BE49-F238E27FC236}">
                <a16:creationId xmlns:a16="http://schemas.microsoft.com/office/drawing/2014/main" id="{589D177E-7DFC-63A0-6DE4-E14FBA8CE7B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886" b="98099" l="10000" r="90000">
                        <a14:foregroundMark x1="12500" y1="29848" x2="27969" y2="19202"/>
                        <a14:foregroundMark x1="27969" y1="19202" x2="38750" y2="17110"/>
                        <a14:foregroundMark x1="38750" y1="17110" x2="50156" y2="20342"/>
                        <a14:foregroundMark x1="50156" y1="20342" x2="58594" y2="26426"/>
                        <a14:foregroundMark x1="58594" y1="26426" x2="58594" y2="30608"/>
                        <a14:foregroundMark x1="12500" y1="68821" x2="12812" y2="79848"/>
                        <a14:foregroundMark x1="15384" y1="83471" x2="18750" y2="88213"/>
                        <a14:foregroundMark x1="12812" y1="79848" x2="13396" y2="80671"/>
                        <a14:foregroundMark x1="18750" y1="88213" x2="45938" y2="92776"/>
                        <a14:foregroundMark x1="45938" y1="92776" x2="60625" y2="92015"/>
                        <a14:foregroundMark x1="60625" y1="92015" x2="68594" y2="86312"/>
                        <a14:foregroundMark x1="68594" y1="86312" x2="18438" y2="78137"/>
                        <a14:foregroundMark x1="18438" y1="78137" x2="27656" y2="76806"/>
                        <a14:foregroundMark x1="27656" y1="76806" x2="57188" y2="78517"/>
                        <a14:foregroundMark x1="15156" y1="37452" x2="16094" y2="49049"/>
                        <a14:foregroundMark x1="16094" y1="49049" x2="21563" y2="58935"/>
                        <a14:foregroundMark x1="21563" y1="58935" x2="35781" y2="44867"/>
                        <a14:foregroundMark x1="35781" y1="44867" x2="24531" y2="39924"/>
                        <a14:foregroundMark x1="24531" y1="39924" x2="14531" y2="42966"/>
                        <a14:foregroundMark x1="11250" y1="83270" x2="15469" y2="95057"/>
                        <a14:foregroundMark x1="15469" y1="95057" x2="16861" y2="95129"/>
                        <a14:foregroundMark x1="68976" y1="91913" x2="70000" y2="90875"/>
                        <a14:foregroundMark x1="70000" y1="90875" x2="67656" y2="88593"/>
                        <a14:foregroundMark x1="67344" y1="90684" x2="65479" y2="92424"/>
                        <a14:foregroundMark x1="12344" y1="83080" x2="13750" y2="95057"/>
                        <a14:foregroundMark x1="13750" y1="95057" x2="14698" y2="95556"/>
                        <a14:foregroundMark x1="10469" y1="82510" x2="12344" y2="95437"/>
                        <a14:foregroundMark x1="12344" y1="95437" x2="16719" y2="96388"/>
                        <a14:foregroundMark x1="10156" y1="82700" x2="12188" y2="94677"/>
                        <a14:foregroundMark x1="12188" y1="94677" x2="15642" y2="95552"/>
                        <a14:foregroundMark x1="10469" y1="84791" x2="13438" y2="93346"/>
                        <a14:foregroundMark x1="69531" y1="86502" x2="68531" y2="91978"/>
                        <a14:backgroundMark x1="66250" y1="25285" x2="66875" y2="37833"/>
                        <a14:backgroundMark x1="66875" y1="37833" x2="72188" y2="45627"/>
                        <a14:backgroundMark x1="72188" y1="45627" x2="77813" y2="33460"/>
                        <a14:backgroundMark x1="77813" y1="33460" x2="74531" y2="23194"/>
                        <a14:backgroundMark x1="74531" y1="23194" x2="66563" y2="24144"/>
                        <a14:backgroundMark x1="66563" y1="24144" x2="65781" y2="26046"/>
                        <a14:backgroundMark x1="71094" y1="94487" x2="51563" y2="97338"/>
                        <a14:backgroundMark x1="51563" y1="97338" x2="17813" y2="96958"/>
                        <a14:backgroundMark x1="17813" y1="96958" x2="57656" y2="99430"/>
                        <a14:backgroundMark x1="57656" y1="99430" x2="67031" y2="98099"/>
                        <a14:backgroundMark x1="67031" y1="98099" x2="14063" y2="98289"/>
                      </a14:backgroundRemoval>
                    </a14:imgEffect>
                  </a14:imgLayer>
                </a14:imgProps>
              </a:ext>
            </a:extLst>
          </a:blip>
          <a:stretch>
            <a:fillRect/>
          </a:stretch>
        </p:blipFill>
        <p:spPr>
          <a:xfrm rot="20773012">
            <a:off x="8700740" y="-446641"/>
            <a:ext cx="3720368" cy="3057678"/>
          </a:xfrm>
          <a:prstGeom prst="rect">
            <a:avLst/>
          </a:prstGeom>
        </p:spPr>
      </p:pic>
      <p:sp>
        <p:nvSpPr>
          <p:cNvPr id="16" name="Rectangle 15">
            <a:extLst>
              <a:ext uri="{FF2B5EF4-FFF2-40B4-BE49-F238E27FC236}">
                <a16:creationId xmlns:a16="http://schemas.microsoft.com/office/drawing/2014/main" id="{08BDD96A-09ED-1DC2-26F3-922F5C1C4A46}"/>
              </a:ext>
            </a:extLst>
          </p:cNvPr>
          <p:cNvSpPr/>
          <p:nvPr/>
        </p:nvSpPr>
        <p:spPr>
          <a:xfrm>
            <a:off x="8954944" y="2086868"/>
            <a:ext cx="3078984"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Hog Roast</a:t>
            </a:r>
          </a:p>
        </p:txBody>
      </p:sp>
      <p:pic>
        <p:nvPicPr>
          <p:cNvPr id="17" name="Picture 16">
            <a:extLst>
              <a:ext uri="{FF2B5EF4-FFF2-40B4-BE49-F238E27FC236}">
                <a16:creationId xmlns:a16="http://schemas.microsoft.com/office/drawing/2014/main" id="{62DB4D36-C465-391D-4D80-CE0BB3EFFACF}"/>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2949" b="63333" l="700" r="96000">
                        <a14:foregroundMark x1="3000" y1="37564" x2="91600" y2="28846"/>
                        <a14:foregroundMark x1="91600" y1="28846" x2="92900" y2="46923"/>
                        <a14:foregroundMark x1="92900" y1="46923" x2="8500" y2="64872"/>
                        <a14:foregroundMark x1="8500" y1="64872" x2="4400" y2="45385"/>
                        <a14:foregroundMark x1="4400" y1="45385" x2="66700" y2="27821"/>
                        <a14:foregroundMark x1="66700" y1="27821" x2="82300" y2="26282"/>
                        <a14:foregroundMark x1="82300" y1="26282" x2="95000" y2="31410"/>
                        <a14:foregroundMark x1="95000" y1="31410" x2="95000" y2="49744"/>
                        <a14:foregroundMark x1="95000" y1="49744" x2="92100" y2="51154"/>
                        <a14:foregroundMark x1="87900" y1="40641" x2="8700" y2="39359"/>
                        <a14:foregroundMark x1="1000" y1="37179" x2="89700" y2="24872"/>
                        <a14:foregroundMark x1="89700" y1="24872" x2="96000" y2="40000"/>
                        <a14:foregroundMark x1="96000" y1="40000" x2="82900" y2="53077"/>
                        <a14:foregroundMark x1="82900" y1="53077" x2="31500" y2="57949"/>
                        <a14:foregroundMark x1="44900" y1="41923" x2="13500" y2="48333"/>
                        <a14:foregroundMark x1="13500" y1="48333" x2="26500" y2="60385"/>
                        <a14:foregroundMark x1="26500" y1="60385" x2="30800" y2="58846"/>
                        <a14:foregroundMark x1="46900" y1="29872" x2="81500" y2="24744"/>
                        <a14:foregroundMark x1="81500" y1="24744" x2="95300" y2="27051"/>
                        <a14:foregroundMark x1="95300" y1="27051" x2="95400" y2="39103"/>
                        <a14:foregroundMark x1="40000" y1="29231" x2="32338" y2="29865"/>
                        <a14:foregroundMark x1="10327" y1="34171" x2="3065" y2="44951"/>
                        <a14:foregroundMark x1="2988" y1="47835" x2="6000" y2="64872"/>
                        <a14:foregroundMark x1="6000" y1="64872" x2="19700" y2="59744"/>
                        <a14:foregroundMark x1="19700" y1="59744" x2="4400" y2="38077"/>
                        <a14:foregroundMark x1="10705" y1="34186" x2="2728" y2="37697"/>
                        <a14:foregroundMark x1="2390" y1="47881" x2="5200" y2="63333"/>
                        <a14:backgroundMark x1="32000" y1="29231" x2="9400" y2="32436"/>
                        <a14:backgroundMark x1="1000" y1="37179" x2="1500" y2="47949"/>
                      </a14:backgroundRemoval>
                    </a14:imgEffect>
                  </a14:imgLayer>
                </a14:imgProps>
              </a:ext>
            </a:extLst>
          </a:blip>
          <a:srcRect t="18040" r="900" b="31913"/>
          <a:stretch/>
        </p:blipFill>
        <p:spPr>
          <a:xfrm>
            <a:off x="299756" y="637123"/>
            <a:ext cx="3721620" cy="1466020"/>
          </a:xfrm>
          <a:prstGeom prst="rect">
            <a:avLst/>
          </a:prstGeom>
        </p:spPr>
      </p:pic>
      <p:sp>
        <p:nvSpPr>
          <p:cNvPr id="18" name="Rectangle 17">
            <a:extLst>
              <a:ext uri="{FF2B5EF4-FFF2-40B4-BE49-F238E27FC236}">
                <a16:creationId xmlns:a16="http://schemas.microsoft.com/office/drawing/2014/main" id="{F2936662-385B-B75C-3BA1-9EF290777F26}"/>
              </a:ext>
            </a:extLst>
          </p:cNvPr>
          <p:cNvSpPr/>
          <p:nvPr/>
        </p:nvSpPr>
        <p:spPr>
          <a:xfrm>
            <a:off x="581967" y="3332443"/>
            <a:ext cx="6985502" cy="3416320"/>
          </a:xfrm>
          <a:prstGeom prst="rect">
            <a:avLst/>
          </a:prstGeom>
          <a:noFill/>
        </p:spPr>
        <p:txBody>
          <a:bodyPr wrap="none" lIns="91440" tIns="45720" rIns="91440" bIns="45720">
            <a:spAutoFit/>
          </a:bodyPr>
          <a:lstStyle/>
          <a:p>
            <a:r>
              <a:rPr lang="en-US" sz="5400" b="1" cap="none" spc="0" dirty="0">
                <a:ln w="0"/>
                <a:solidFill>
                  <a:srgbClr val="FF0000"/>
                </a:solidFill>
                <a:effectLst>
                  <a:outerShdw blurRad="38100" dist="19050" dir="2700000" algn="tl" rotWithShape="0">
                    <a:schemeClr val="dk1">
                      <a:alpha val="40000"/>
                    </a:schemeClr>
                  </a:outerShdw>
                </a:effectLst>
              </a:rPr>
              <a:t>Thursday 30</a:t>
            </a:r>
            <a:r>
              <a:rPr lang="en-US" sz="5400" b="1" cap="none" spc="0" baseline="30000" dirty="0">
                <a:ln w="0"/>
                <a:solidFill>
                  <a:srgbClr val="FF0000"/>
                </a:solidFill>
                <a:effectLst>
                  <a:outerShdw blurRad="38100" dist="19050" dir="2700000" algn="tl" rotWithShape="0">
                    <a:schemeClr val="dk1">
                      <a:alpha val="40000"/>
                    </a:schemeClr>
                  </a:outerShdw>
                </a:effectLst>
              </a:rPr>
              <a:t>th</a:t>
            </a:r>
            <a:r>
              <a:rPr lang="en-US" sz="5400" b="1" cap="none" spc="0" dirty="0">
                <a:ln w="0"/>
                <a:solidFill>
                  <a:srgbClr val="FF0000"/>
                </a:solidFill>
                <a:effectLst>
                  <a:outerShdw blurRad="38100" dist="19050" dir="2700000" algn="tl" rotWithShape="0">
                    <a:schemeClr val="dk1">
                      <a:alpha val="40000"/>
                    </a:schemeClr>
                  </a:outerShdw>
                </a:effectLst>
              </a:rPr>
              <a:t> Nov</a:t>
            </a:r>
          </a:p>
          <a:p>
            <a:r>
              <a:rPr lang="en-US" sz="5400" b="1" dirty="0">
                <a:ln w="0"/>
                <a:effectLst>
                  <a:outerShdw blurRad="38100" dist="19050" dir="2700000" algn="tl" rotWithShape="0">
                    <a:schemeClr val="dk1">
                      <a:alpha val="40000"/>
                    </a:schemeClr>
                  </a:outerShdw>
                </a:effectLst>
              </a:rPr>
              <a:t>3-4pm -Bishop’s Service</a:t>
            </a:r>
          </a:p>
          <a:p>
            <a:r>
              <a:rPr lang="en-US" sz="5400" b="1" cap="none" spc="0" dirty="0">
                <a:ln w="0"/>
                <a:effectLst>
                  <a:outerShdw blurRad="38100" dist="19050" dir="2700000" algn="tl" rotWithShape="0">
                    <a:schemeClr val="dk1">
                      <a:alpha val="40000"/>
                    </a:schemeClr>
                  </a:outerShdw>
                </a:effectLst>
              </a:rPr>
              <a:t>4.30-6.30 Hog Roast</a:t>
            </a:r>
          </a:p>
          <a:p>
            <a:r>
              <a:rPr lang="en-US" sz="5400" b="1" dirty="0">
                <a:ln w="0"/>
                <a:effectLst>
                  <a:outerShdw blurRad="38100" dist="19050" dir="2700000" algn="tl" rotWithShape="0">
                    <a:schemeClr val="dk1">
                      <a:alpha val="40000"/>
                    </a:schemeClr>
                  </a:outerShdw>
                </a:effectLst>
              </a:rPr>
              <a:t>7pm -Free Concert</a:t>
            </a:r>
            <a:endParaRPr lang="en-US" sz="5400" b="1" cap="none" spc="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00076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083EBCAD-9B60-45BD-891E-FFB3F59F5441}"/>
              </a:ext>
            </a:extLst>
          </p:cNvPr>
          <p:cNvSpPr txBox="1"/>
          <p:nvPr/>
        </p:nvSpPr>
        <p:spPr>
          <a:xfrm>
            <a:off x="1277868" y="138232"/>
            <a:ext cx="7912702" cy="7134645"/>
          </a:xfrm>
          <a:prstGeom prst="rect">
            <a:avLst/>
          </a:prstGeom>
          <a:noFill/>
        </p:spPr>
        <p:txBody>
          <a:bodyPr wrap="square">
            <a:spAutoFit/>
          </a:bodyPr>
          <a:lstStyle/>
          <a:p>
            <a:pPr>
              <a:spcAft>
                <a:spcPts val="1000"/>
              </a:spcAft>
            </a:pPr>
            <a:r>
              <a:rPr lang="en-GB" sz="54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Final Blessing</a:t>
            </a:r>
            <a:endParaRPr lang="en-GB" sz="540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400" b="0" i="0" dirty="0">
                <a:solidFill>
                  <a:schemeClr val="bg1"/>
                </a:solidFill>
                <a:effectLst/>
                <a:latin typeface="system-ui"/>
              </a:rPr>
              <a:t>May the love of the Father,</a:t>
            </a:r>
            <a:br>
              <a:rPr lang="en-GB" sz="4400" dirty="0">
                <a:solidFill>
                  <a:schemeClr val="bg1"/>
                </a:solidFill>
                <a:latin typeface="system-ui"/>
              </a:rPr>
            </a:br>
            <a:r>
              <a:rPr lang="en-GB" sz="4400" b="0" i="0" dirty="0">
                <a:solidFill>
                  <a:schemeClr val="bg1"/>
                </a:solidFill>
                <a:effectLst/>
                <a:latin typeface="system-ui"/>
              </a:rPr>
              <a:t>the tenderness of the Son,</a:t>
            </a:r>
            <a:br>
              <a:rPr lang="en-GB" sz="4400" dirty="0">
                <a:solidFill>
                  <a:schemeClr val="bg1"/>
                </a:solidFill>
                <a:latin typeface="system-ui"/>
              </a:rPr>
            </a:br>
            <a:r>
              <a:rPr lang="en-GB" sz="4400" b="0" i="0" dirty="0">
                <a:solidFill>
                  <a:schemeClr val="bg1"/>
                </a:solidFill>
                <a:effectLst/>
                <a:latin typeface="system-ui"/>
              </a:rPr>
              <a:t>and the presence of the Spirit,</a:t>
            </a:r>
            <a:br>
              <a:rPr lang="en-GB" sz="4400" dirty="0">
                <a:solidFill>
                  <a:schemeClr val="bg1"/>
                </a:solidFill>
                <a:latin typeface="system-ui"/>
              </a:rPr>
            </a:br>
            <a:r>
              <a:rPr lang="en-GB" sz="4400" b="0" i="0" dirty="0">
                <a:solidFill>
                  <a:schemeClr val="bg1"/>
                </a:solidFill>
                <a:effectLst/>
                <a:latin typeface="system-ui"/>
              </a:rPr>
              <a:t>gladden your heart</a:t>
            </a:r>
            <a:br>
              <a:rPr lang="en-GB" sz="4400" dirty="0">
                <a:solidFill>
                  <a:schemeClr val="bg1"/>
                </a:solidFill>
                <a:latin typeface="system-ui"/>
              </a:rPr>
            </a:br>
            <a:r>
              <a:rPr lang="en-GB" sz="4400" b="0" i="0" dirty="0">
                <a:solidFill>
                  <a:schemeClr val="bg1"/>
                </a:solidFill>
                <a:effectLst/>
                <a:latin typeface="system-ui"/>
              </a:rPr>
              <a:t>and bring peace to your soul,</a:t>
            </a:r>
            <a:br>
              <a:rPr lang="en-GB" sz="4400" dirty="0">
                <a:solidFill>
                  <a:schemeClr val="bg1"/>
                </a:solidFill>
                <a:latin typeface="system-ui"/>
              </a:rPr>
            </a:br>
            <a:r>
              <a:rPr lang="en-GB" sz="4400" b="0" i="0" dirty="0">
                <a:solidFill>
                  <a:schemeClr val="bg1"/>
                </a:solidFill>
                <a:effectLst/>
                <a:latin typeface="system-ui"/>
              </a:rPr>
              <a:t>this day and </a:t>
            </a:r>
            <a:r>
              <a:rPr lang="en-GB" sz="4400" dirty="0">
                <a:solidFill>
                  <a:schemeClr val="bg1"/>
                </a:solidFill>
                <a:latin typeface="system-ui"/>
              </a:rPr>
              <a:t>every</a:t>
            </a:r>
            <a:r>
              <a:rPr lang="en-GB" sz="4400" b="0" i="0" dirty="0">
                <a:solidFill>
                  <a:schemeClr val="bg1"/>
                </a:solidFill>
                <a:effectLst/>
                <a:latin typeface="system-ui"/>
              </a:rPr>
              <a:t> day! </a:t>
            </a:r>
          </a:p>
          <a:p>
            <a:pPr algn="l"/>
            <a:endParaRPr lang="en-GB" sz="4000" dirty="0">
              <a:solidFill>
                <a:srgbClr val="FF0000"/>
              </a:solidFill>
              <a:latin typeface="system-ui"/>
              <a:ea typeface="Segoe UI Historic" panose="020B0502040204020203" pitchFamily="34" charset="0"/>
              <a:cs typeface="Segoe UI Historic" panose="020B0502040204020203" pitchFamily="34" charset="0"/>
            </a:endParaRPr>
          </a:p>
          <a:p>
            <a:pPr algn="l"/>
            <a:r>
              <a:rPr lang="en-GB" sz="4400" b="1" i="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400" b="1" i="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0" i="0"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endParaRPr lang="en-GB" sz="44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spcAft>
                <a:spcPts val="1000"/>
              </a:spcAft>
              <a:tabLst>
                <a:tab pos="284480" algn="l"/>
                <a:tab pos="342900" algn="l"/>
                <a:tab pos="457200" algn="l"/>
              </a:tabLst>
            </a:pPr>
            <a:endParaRPr lang="en-GB" sz="3600" dirty="0">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261621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C2DD502E-E4DE-4F33-8773-5AE081C0E333}"/>
              </a:ext>
            </a:extLst>
          </p:cNvPr>
          <p:cNvSpPr txBox="1"/>
          <p:nvPr/>
        </p:nvSpPr>
        <p:spPr>
          <a:xfrm>
            <a:off x="970390" y="205031"/>
            <a:ext cx="9691381" cy="6251198"/>
          </a:xfrm>
          <a:prstGeom prst="rect">
            <a:avLst/>
          </a:prstGeom>
          <a:noFill/>
        </p:spPr>
        <p:txBody>
          <a:bodyPr wrap="square">
            <a:spAutoFit/>
          </a:bodyPr>
          <a:lstStyle/>
          <a:p>
            <a:pPr>
              <a:lnSpc>
                <a:spcPct val="150000"/>
              </a:lnSpc>
              <a:spcBef>
                <a:spcPts val="2400"/>
              </a:spcBef>
              <a:spcAft>
                <a:spcPts val="1000"/>
              </a:spcAft>
            </a:pPr>
            <a:r>
              <a:rPr lang="en-GB" sz="44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The Dismissal</a:t>
            </a:r>
            <a:endParaRPr lang="en-GB" sz="44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spcAft>
                <a:spcPts val="1000"/>
              </a:spcAft>
            </a:pPr>
            <a:r>
              <a:rPr lang="en-GB" sz="4000" b="1"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Norma</a:t>
            </a:r>
            <a:endParaRPr lang="en-GB" sz="4000" b="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Go in peace to love </a:t>
            </a: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and serve the Lord</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b="1" i="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spc="15"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In the name of </a:t>
            </a:r>
          </a:p>
          <a:p>
            <a:pPr marL="152400" indent="-152400">
              <a:lnSpc>
                <a:spcPct val="150000"/>
              </a:lnSpc>
              <a:spcAft>
                <a:spcPts val="1000"/>
              </a:spcAft>
            </a:pPr>
            <a:r>
              <a:rPr lang="en-GB" sz="4000" b="1"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Christ. </a:t>
            </a:r>
            <a:r>
              <a:rPr lang="en-GB" sz="4000" b="1"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 </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a:extLst>
              <a:ext uri="{FF2B5EF4-FFF2-40B4-BE49-F238E27FC236}">
                <a16:creationId xmlns:a16="http://schemas.microsoft.com/office/drawing/2014/main" id="{AB366642-7D38-1C14-B024-C1C3EA083433}"/>
              </a:ext>
            </a:extLst>
          </p:cNvPr>
          <p:cNvPicPr>
            <a:picLocks noChangeAspect="1"/>
          </p:cNvPicPr>
          <p:nvPr/>
        </p:nvPicPr>
        <p:blipFill>
          <a:blip r:embed="rId2"/>
          <a:stretch>
            <a:fillRect/>
          </a:stretch>
        </p:blipFill>
        <p:spPr>
          <a:xfrm>
            <a:off x="5984032" y="2903619"/>
            <a:ext cx="5791200" cy="3257550"/>
          </a:xfrm>
          <a:prstGeom prst="rect">
            <a:avLst/>
          </a:prstGeom>
        </p:spPr>
      </p:pic>
    </p:spTree>
    <p:extLst>
      <p:ext uri="{BB962C8B-B14F-4D97-AF65-F5344CB8AC3E}">
        <p14:creationId xmlns:p14="http://schemas.microsoft.com/office/powerpoint/2010/main" val="2347519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616492-9C4F-DC31-D7FE-33475A7B4DB6}"/>
              </a:ext>
            </a:extLst>
          </p:cNvPr>
          <p:cNvSpPr txBox="1"/>
          <p:nvPr/>
        </p:nvSpPr>
        <p:spPr>
          <a:xfrm>
            <a:off x="766607" y="646062"/>
            <a:ext cx="10658785" cy="188256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000"/>
              </a:spcAft>
              <a:buClrTx/>
              <a:buSzTx/>
              <a:buFontTx/>
              <a:buNone/>
              <a:tabLst/>
              <a:defRPr/>
            </a:pPr>
            <a:r>
              <a:rPr kumimoji="0" lang="en-GB" sz="5400" b="1" i="0" u="none" strike="noStrike" kern="1200" cap="none" spc="15"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As a mark of Respect for the Dead </a:t>
            </a:r>
          </a:p>
          <a:p>
            <a:pPr marL="0" marR="0" lvl="0" indent="0" algn="ctr" defTabSz="914400" rtl="0" eaLnBrk="1" fontAlgn="auto" latinLnBrk="0" hangingPunct="1">
              <a:lnSpc>
                <a:spcPct val="100000"/>
              </a:lnSpc>
              <a:spcBef>
                <a:spcPts val="0"/>
              </a:spcBef>
              <a:spcAft>
                <a:spcPts val="1000"/>
              </a:spcAft>
              <a:buClrTx/>
              <a:buSzTx/>
              <a:buFontTx/>
              <a:buNone/>
              <a:tabLst/>
              <a:defRPr/>
            </a:pPr>
            <a:r>
              <a:rPr lang="en-GB" sz="5400" b="1" spc="15" dirty="0">
                <a:solidFill>
                  <a:srgbClr val="FFC000"/>
                </a:solidFill>
                <a:latin typeface="Segoe UI Historic" panose="020B0502040204020203" pitchFamily="34" charset="0"/>
                <a:ea typeface="Segoe UI Historic" panose="020B0502040204020203" pitchFamily="34" charset="0"/>
                <a:cs typeface="Segoe UI Historic" panose="020B0502040204020203" pitchFamily="34" charset="0"/>
              </a:rPr>
              <a:t>w</a:t>
            </a:r>
            <a:r>
              <a:rPr kumimoji="0" lang="en-GB" sz="5400" b="1" i="0" u="none" strike="noStrike" kern="1200" cap="none" spc="15"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e exit in Silence</a:t>
            </a:r>
            <a:endParaRPr kumimoji="0" lang="en-GB" sz="5400" b="0" i="0" u="none" strike="noStrike" kern="1200" cap="none" spc="0"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9" name="Picture 8">
            <a:extLst>
              <a:ext uri="{FF2B5EF4-FFF2-40B4-BE49-F238E27FC236}">
                <a16:creationId xmlns:a16="http://schemas.microsoft.com/office/drawing/2014/main" id="{050AB03A-BB0A-13FF-4F5B-741AEC0D3BA4}"/>
              </a:ext>
            </a:extLst>
          </p:cNvPr>
          <p:cNvPicPr>
            <a:picLocks noChangeAspect="1"/>
          </p:cNvPicPr>
          <p:nvPr/>
        </p:nvPicPr>
        <p:blipFill>
          <a:blip r:embed="rId2">
            <a:extLst>
              <a:ext uri="{BEBA8EAE-BF5A-486C-A8C5-ECC9F3942E4B}">
                <a14:imgProps xmlns:a14="http://schemas.microsoft.com/office/drawing/2010/main">
                  <a14:imgLayer r:embed="rId3">
                    <a14:imgEffect>
                      <a14:saturation sat="156000"/>
                    </a14:imgEffect>
                    <a14:imgEffect>
                      <a14:brightnessContrast bright="8000"/>
                    </a14:imgEffect>
                  </a14:imgLayer>
                </a14:imgProps>
              </a:ext>
            </a:extLst>
          </a:blip>
          <a:stretch>
            <a:fillRect/>
          </a:stretch>
        </p:blipFill>
        <p:spPr>
          <a:xfrm>
            <a:off x="0" y="3069768"/>
            <a:ext cx="6580805" cy="3788229"/>
          </a:xfrm>
          <a:prstGeom prst="rect">
            <a:avLst/>
          </a:prstGeom>
        </p:spPr>
      </p:pic>
      <p:pic>
        <p:nvPicPr>
          <p:cNvPr id="10" name="Picture 9">
            <a:extLst>
              <a:ext uri="{FF2B5EF4-FFF2-40B4-BE49-F238E27FC236}">
                <a16:creationId xmlns:a16="http://schemas.microsoft.com/office/drawing/2014/main" id="{8E871A20-8700-9A34-F43B-A5512957F116}"/>
              </a:ext>
            </a:extLst>
          </p:cNvPr>
          <p:cNvPicPr>
            <a:picLocks noChangeAspect="1"/>
          </p:cNvPicPr>
          <p:nvPr/>
        </p:nvPicPr>
        <p:blipFill>
          <a:blip r:embed="rId4"/>
          <a:stretch>
            <a:fillRect/>
          </a:stretch>
        </p:blipFill>
        <p:spPr>
          <a:xfrm>
            <a:off x="6340979" y="3069769"/>
            <a:ext cx="5851021" cy="3788229"/>
          </a:xfrm>
          <a:prstGeom prst="rect">
            <a:avLst/>
          </a:prstGeom>
        </p:spPr>
      </p:pic>
    </p:spTree>
    <p:extLst>
      <p:ext uri="{BB962C8B-B14F-4D97-AF65-F5344CB8AC3E}">
        <p14:creationId xmlns:p14="http://schemas.microsoft.com/office/powerpoint/2010/main" val="2624729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F2E30874-7E31-39F9-A01D-B9A779C48B09}"/>
              </a:ext>
            </a:extLst>
          </p:cNvPr>
          <p:cNvPicPr>
            <a:picLocks noChangeAspect="1"/>
          </p:cNvPicPr>
          <p:nvPr/>
        </p:nvPicPr>
        <p:blipFill rotWithShape="1">
          <a:blip r:embed="rId2"/>
          <a:srcRect t="6040" b="16119"/>
          <a:stretch/>
        </p:blipFill>
        <p:spPr>
          <a:xfrm>
            <a:off x="20" y="1282"/>
            <a:ext cx="12191980" cy="6856718"/>
          </a:xfrm>
          <a:prstGeom prst="rect">
            <a:avLst/>
          </a:prstGeom>
        </p:spPr>
      </p:pic>
    </p:spTree>
    <p:extLst>
      <p:ext uri="{BB962C8B-B14F-4D97-AF65-F5344CB8AC3E}">
        <p14:creationId xmlns:p14="http://schemas.microsoft.com/office/powerpoint/2010/main" val="2030838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909123" y="289249"/>
            <a:ext cx="10373754" cy="592514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her fortress is a faithful heart,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her pride is suffering; and soul by soul and silently her shining bounds increase,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and her ways are ways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of gentleness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3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and all her paths are peace.</a:t>
            </a:r>
          </a:p>
        </p:txBody>
      </p:sp>
      <p:pic>
        <p:nvPicPr>
          <p:cNvPr id="2" name="Picture 1">
            <a:extLst>
              <a:ext uri="{FF2B5EF4-FFF2-40B4-BE49-F238E27FC236}">
                <a16:creationId xmlns:a16="http://schemas.microsoft.com/office/drawing/2014/main" id="{10D4D58F-D797-3E79-7730-90DE09732DCA}"/>
              </a:ext>
            </a:extLst>
          </p:cNvPr>
          <p:cNvPicPr>
            <a:picLocks noChangeAspect="1"/>
          </p:cNvPicPr>
          <p:nvPr/>
        </p:nvPicPr>
        <p:blipFill>
          <a:blip r:embed="rId2"/>
          <a:stretch>
            <a:fillRect/>
          </a:stretch>
        </p:blipFill>
        <p:spPr>
          <a:xfrm>
            <a:off x="8850302" y="3738104"/>
            <a:ext cx="3090940" cy="2737341"/>
          </a:xfrm>
          <a:prstGeom prst="rect">
            <a:avLst/>
          </a:prstGeom>
        </p:spPr>
      </p:pic>
    </p:spTree>
    <p:extLst>
      <p:ext uri="{BB962C8B-B14F-4D97-AF65-F5344CB8AC3E}">
        <p14:creationId xmlns:p14="http://schemas.microsoft.com/office/powerpoint/2010/main" val="1632464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36BF1B5E-2D89-4603-887D-02AC6C79F87F}"/>
              </a:ext>
            </a:extLst>
          </p:cNvPr>
          <p:cNvSpPr txBox="1"/>
          <p:nvPr/>
        </p:nvSpPr>
        <p:spPr>
          <a:xfrm>
            <a:off x="345288" y="724261"/>
            <a:ext cx="12058116" cy="5061194"/>
          </a:xfrm>
          <a:prstGeom prst="rect">
            <a:avLst/>
          </a:prstGeom>
          <a:noFill/>
        </p:spPr>
        <p:txBody>
          <a:bodyPr wrap="square" rtlCol="0">
            <a:spAutoFit/>
          </a:bodyPr>
          <a:lstStyle/>
          <a:p>
            <a:pPr marL="152400" indent="304800">
              <a:lnSpc>
                <a:spcPct val="150000"/>
              </a:lnSpc>
            </a:pPr>
            <a:r>
              <a:rPr lang="en-GB" sz="3600"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dirty="0">
                <a:solidFill>
                  <a:srgbClr val="FF0000"/>
                </a:solidFill>
                <a:effectLst/>
                <a:latin typeface="Segoe UI Historic" panose="020B0502040204020203" pitchFamily="34" charset="0"/>
                <a:ea typeface="Calibri" panose="020F0502020204030204" pitchFamily="34" charset="0"/>
                <a:cs typeface="Times New Roman" panose="02020603050405020304" pitchFamily="18" charset="0"/>
              </a:rPr>
              <a:t>Gathering</a:t>
            </a:r>
            <a:endParaRPr lang="en-GB" sz="4400"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In the name of the Father,</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and of the Son,</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and of the Holy Spirit.</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304800" indent="-304800">
              <a:lnSpc>
                <a:spcPct val="150000"/>
              </a:lnSpc>
            </a:pPr>
            <a:r>
              <a:rPr lang="en-GB" sz="4400"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All   </a:t>
            </a:r>
            <a:r>
              <a:rPr lang="en-GB" sz="44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r>
              <a:rPr lang="en-GB" sz="4400" b="1" spc="15" dirty="0">
                <a:solidFill>
                  <a:schemeClr val="bg1"/>
                </a:solidFill>
                <a:effectLst/>
                <a:latin typeface="Segoe UI Historic" panose="020B0502040204020203" pitchFamily="34" charset="0"/>
                <a:ea typeface="Times New Roman" panose="02020603050405020304" pitchFamily="18" charset="0"/>
                <a:cs typeface="Times New Roman" panose="02020603050405020304" pitchFamily="18" charset="0"/>
              </a:rPr>
              <a:t>.</a:t>
            </a:r>
            <a:endParaRPr lang="en-GB" sz="4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4367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36BF1B5E-2D89-4603-887D-02AC6C79F87F}"/>
              </a:ext>
            </a:extLst>
          </p:cNvPr>
          <p:cNvSpPr txBox="1"/>
          <p:nvPr/>
        </p:nvSpPr>
        <p:spPr>
          <a:xfrm>
            <a:off x="457170" y="206014"/>
            <a:ext cx="12058116" cy="6753965"/>
          </a:xfrm>
          <a:prstGeom prst="rect">
            <a:avLst/>
          </a:prstGeom>
          <a:noFill/>
        </p:spPr>
        <p:txBody>
          <a:bodyPr wrap="square" rtlCol="0">
            <a:spAutoFit/>
          </a:bodyPr>
          <a:lstStyle/>
          <a:p>
            <a:pPr marL="152400" indent="304800">
              <a:lnSpc>
                <a:spcPct val="150000"/>
              </a:lnSpc>
            </a:pPr>
            <a:r>
              <a:rPr lang="en-GB" sz="3600" spc="15" dirty="0">
                <a:solidFill>
                  <a:srgbClr val="D20000"/>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dirty="0">
                <a:solidFill>
                  <a:srgbClr val="FF0000"/>
                </a:solidFill>
                <a:effectLst/>
                <a:latin typeface="Segoe UI Historic" panose="020B0502040204020203" pitchFamily="34" charset="0"/>
                <a:ea typeface="Calibri" panose="020F0502020204030204" pitchFamily="34" charset="0"/>
                <a:cs typeface="Times New Roman" panose="02020603050405020304" pitchFamily="18" charset="0"/>
              </a:rPr>
              <a:t>Words of Welcome</a:t>
            </a:r>
            <a:endParaRPr lang="en-GB" sz="4400"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400" spc="15"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0" i="0" dirty="0">
                <a:solidFill>
                  <a:schemeClr val="bg1"/>
                </a:solidFill>
                <a:effectLst/>
                <a:latin typeface="Open Sans" panose="020B0606030504020204" pitchFamily="34" charset="0"/>
              </a:rPr>
              <a:t>Grace, mercy and peace</a:t>
            </a:r>
          </a:p>
          <a:p>
            <a:pPr algn="l">
              <a:lnSpc>
                <a:spcPct val="150000"/>
              </a:lnSpc>
            </a:pPr>
            <a:r>
              <a:rPr lang="en-GB" sz="4400" b="0" i="0" dirty="0">
                <a:solidFill>
                  <a:schemeClr val="bg1"/>
                </a:solidFill>
                <a:effectLst/>
                <a:latin typeface="Open Sans" panose="020B0606030504020204" pitchFamily="34" charset="0"/>
              </a:rPr>
              <a:t>	from God our Father</a:t>
            </a:r>
          </a:p>
          <a:p>
            <a:pPr algn="l">
              <a:lnSpc>
                <a:spcPct val="150000"/>
              </a:lnSpc>
            </a:pPr>
            <a:r>
              <a:rPr lang="en-GB" sz="4400" b="0" i="0" dirty="0">
                <a:solidFill>
                  <a:schemeClr val="bg1"/>
                </a:solidFill>
                <a:effectLst/>
                <a:latin typeface="Open Sans" panose="020B0606030504020204" pitchFamily="34" charset="0"/>
              </a:rPr>
              <a:t>	and the Lord Jesus Christ</a:t>
            </a:r>
          </a:p>
          <a:p>
            <a:pPr algn="l">
              <a:lnSpc>
                <a:spcPct val="150000"/>
              </a:lnSpc>
            </a:pPr>
            <a:r>
              <a:rPr lang="en-GB" sz="4400" b="0" i="0" dirty="0">
                <a:solidFill>
                  <a:schemeClr val="bg1"/>
                </a:solidFill>
                <a:effectLst/>
                <a:latin typeface="Open Sans" panose="020B0606030504020204" pitchFamily="34" charset="0"/>
              </a:rPr>
              <a:t>	be with you</a:t>
            </a:r>
            <a:endParaRPr lang="en-GB" sz="4400" b="0" i="0" dirty="0">
              <a:solidFill>
                <a:srgbClr val="000000"/>
              </a:solidFill>
              <a:effectLst/>
              <a:latin typeface="Open Sans" panose="020B0606030504020204" pitchFamily="34" charset="0"/>
            </a:endParaRPr>
          </a:p>
          <a:p>
            <a:pPr algn="l"/>
            <a:r>
              <a:rPr lang="en-GB" sz="4400" b="1" dirty="0">
                <a:solidFill>
                  <a:schemeClr val="accent4"/>
                </a:solidFill>
                <a:effectLst/>
                <a:latin typeface="Open Sans" panose="020B0606030504020204" pitchFamily="34" charset="0"/>
              </a:rPr>
              <a:t>	All  </a:t>
            </a:r>
            <a:r>
              <a:rPr lang="en-GB" sz="4400" b="1" i="0" dirty="0">
                <a:solidFill>
                  <a:schemeClr val="bg1"/>
                </a:solidFill>
                <a:effectLst/>
                <a:latin typeface="Open Sans" panose="020B0606030504020204" pitchFamily="34" charset="0"/>
              </a:rPr>
              <a:t>and also with you.</a:t>
            </a:r>
            <a:endParaRPr lang="en-GB" sz="4400" b="0" i="0" dirty="0">
              <a:solidFill>
                <a:schemeClr val="bg1"/>
              </a:solidFill>
              <a:effectLst/>
              <a:latin typeface="Open Sans" panose="020B0606030504020204" pitchFamily="34" charset="0"/>
            </a:endParaRPr>
          </a:p>
          <a:p>
            <a:pPr marL="152400" indent="304800">
              <a:lnSpc>
                <a:spcPct val="150000"/>
              </a:lnSpc>
            </a:pPr>
            <a:r>
              <a:rPr lang="en-GB" sz="4400"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endParaRPr lang="en-GB" sz="4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418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F9689-EE83-2FE6-3335-570C6D196A6B}"/>
              </a:ext>
            </a:extLst>
          </p:cNvPr>
          <p:cNvSpPr txBox="1"/>
          <p:nvPr/>
        </p:nvSpPr>
        <p:spPr>
          <a:xfrm>
            <a:off x="763557" y="0"/>
            <a:ext cx="8081340" cy="981872"/>
          </a:xfrm>
          <a:prstGeom prst="rect">
            <a:avLst/>
          </a:prstGeom>
          <a:noFill/>
        </p:spPr>
        <p:txBody>
          <a:bodyPr wrap="square">
            <a:spAutoFit/>
          </a:bodyPr>
          <a:lstStyle/>
          <a:p>
            <a:pPr marL="152400" indent="304800">
              <a:lnSpc>
                <a:spcPct val="150000"/>
              </a:lnSpc>
            </a:pPr>
            <a:r>
              <a:rPr lang="en-GB" sz="4400" b="1" dirty="0">
                <a:solidFill>
                  <a:schemeClr val="accent4"/>
                </a:solidFill>
                <a:effectLst/>
                <a:latin typeface="Segoe UI Historic" panose="020B0502040204020203" pitchFamily="34" charset="0"/>
                <a:ea typeface="Calibri" panose="020F0502020204030204" pitchFamily="34" charset="0"/>
                <a:cs typeface="Times New Roman" panose="02020603050405020304" pitchFamily="18" charset="0"/>
              </a:rPr>
              <a:t>Norma</a:t>
            </a:r>
            <a:r>
              <a:rPr lang="en-GB" sz="4400" b="1" dirty="0">
                <a:solidFill>
                  <a:srgbClr val="FF0000"/>
                </a:solidFill>
                <a:effectLst/>
                <a:latin typeface="Segoe UI Historic" panose="020B0502040204020203" pitchFamily="34" charset="0"/>
                <a:ea typeface="Calibri" panose="020F0502020204030204" pitchFamily="34" charset="0"/>
                <a:cs typeface="Times New Roman" panose="02020603050405020304" pitchFamily="18" charset="0"/>
              </a:rPr>
              <a:t> -Prayers of Penitence</a:t>
            </a:r>
            <a:endParaRPr lang="en-GB" sz="4400"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 name="TextBox 2">
            <a:extLst>
              <a:ext uri="{FF2B5EF4-FFF2-40B4-BE49-F238E27FC236}">
                <a16:creationId xmlns:a16="http://schemas.microsoft.com/office/drawing/2014/main" id="{5DCE1AF3-8504-3727-2598-590C689695FB}"/>
              </a:ext>
            </a:extLst>
          </p:cNvPr>
          <p:cNvSpPr txBox="1"/>
          <p:nvPr/>
        </p:nvSpPr>
        <p:spPr>
          <a:xfrm>
            <a:off x="1171049" y="846799"/>
            <a:ext cx="9264856" cy="3742762"/>
          </a:xfrm>
          <a:prstGeom prst="rect">
            <a:avLst/>
          </a:prstGeom>
        </p:spPr>
        <p:txBody>
          <a:bodyPr vert="horz" lIns="91440" tIns="45720" rIns="91440" bIns="45720" rtlCol="0">
            <a:noAutofit/>
          </a:bodyPr>
          <a:lstStyle/>
          <a:p>
            <a:pPr algn="l">
              <a:lnSpc>
                <a:spcPct val="150000"/>
              </a:lnSpc>
            </a:pPr>
            <a:r>
              <a:rPr lang="en-GB" sz="4000" b="0" i="0" dirty="0">
                <a:solidFill>
                  <a:schemeClr val="bg1"/>
                </a:solidFill>
                <a:effectLst/>
                <a:latin typeface="Open Sans" panose="020B0606030504020204" pitchFamily="34" charset="0"/>
              </a:rPr>
              <a:t>God the Father forgives us in Christ and heals us by the Holy Spirit.</a:t>
            </a:r>
          </a:p>
          <a:p>
            <a:pPr algn="l">
              <a:lnSpc>
                <a:spcPct val="150000"/>
              </a:lnSpc>
            </a:pPr>
            <a:r>
              <a:rPr lang="en-GB" sz="4000" b="0" i="0" dirty="0">
                <a:solidFill>
                  <a:schemeClr val="bg1"/>
                </a:solidFill>
                <a:effectLst/>
                <a:latin typeface="Open Sans" panose="020B0606030504020204" pitchFamily="34" charset="0"/>
              </a:rPr>
              <a:t>Let us therefore put away all anger and bitterness, all slander and malice,</a:t>
            </a:r>
          </a:p>
          <a:p>
            <a:pPr algn="l">
              <a:lnSpc>
                <a:spcPct val="150000"/>
              </a:lnSpc>
            </a:pPr>
            <a:r>
              <a:rPr lang="en-GB" sz="4000" b="0" i="0" dirty="0">
                <a:solidFill>
                  <a:schemeClr val="bg1"/>
                </a:solidFill>
                <a:effectLst/>
                <a:latin typeface="Open Sans" panose="020B0606030504020204" pitchFamily="34" charset="0"/>
              </a:rPr>
              <a:t>and confess our sins </a:t>
            </a:r>
          </a:p>
          <a:p>
            <a:pPr algn="l">
              <a:lnSpc>
                <a:spcPct val="150000"/>
              </a:lnSpc>
            </a:pPr>
            <a:r>
              <a:rPr lang="en-GB" sz="4000" b="0" i="0" dirty="0">
                <a:solidFill>
                  <a:schemeClr val="bg1"/>
                </a:solidFill>
                <a:effectLst/>
                <a:latin typeface="Open Sans" panose="020B0606030504020204" pitchFamily="34" charset="0"/>
              </a:rPr>
              <a:t>to God our redeemer.</a:t>
            </a:r>
          </a:p>
        </p:txBody>
      </p:sp>
    </p:spTree>
    <p:extLst>
      <p:ext uri="{BB962C8B-B14F-4D97-AF65-F5344CB8AC3E}">
        <p14:creationId xmlns:p14="http://schemas.microsoft.com/office/powerpoint/2010/main" val="1563707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5817</TotalTime>
  <Words>2025</Words>
  <Application>Microsoft Office PowerPoint</Application>
  <PresentationFormat>Widescreen</PresentationFormat>
  <Paragraphs>276</Paragraphs>
  <Slides>54</Slides>
  <Notes>0</Notes>
  <HiddenSlides>0</HiddenSlides>
  <MMClips>5</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54</vt:i4>
      </vt:variant>
    </vt:vector>
  </HeadingPairs>
  <TitlesOfParts>
    <vt:vector size="68" baseType="lpstr">
      <vt:lpstr>Arial</vt:lpstr>
      <vt:lpstr>Arial Nova</vt:lpstr>
      <vt:lpstr>Calibri</vt:lpstr>
      <vt:lpstr>Calibri Light</vt:lpstr>
      <vt:lpstr>Fave Script Bold Pro</vt:lpstr>
      <vt:lpstr>Gill Sans MT</vt:lpstr>
      <vt:lpstr>Open Sans</vt:lpstr>
      <vt:lpstr>Segoe UI Historic</vt:lpstr>
      <vt:lpstr>system-ui</vt:lpstr>
      <vt:lpstr>Verdana</vt:lpstr>
      <vt:lpstr>Office Theme</vt:lpstr>
      <vt:lpstr>1_Office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Gill Hitchen</dc:creator>
  <cp:lastModifiedBy>Gill Hitchen</cp:lastModifiedBy>
  <cp:revision>135</cp:revision>
  <cp:lastPrinted>2022-05-14T16:00:33Z</cp:lastPrinted>
  <dcterms:created xsi:type="dcterms:W3CDTF">2021-08-10T19:49:13Z</dcterms:created>
  <dcterms:modified xsi:type="dcterms:W3CDTF">2023-11-11T13:40:33Z</dcterms:modified>
</cp:coreProperties>
</file>